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0"/>
  </p:notesMasterIdLst>
  <p:sldIdLst>
    <p:sldId id="256" r:id="rId2"/>
    <p:sldId id="261" r:id="rId3"/>
    <p:sldId id="272" r:id="rId4"/>
    <p:sldId id="284" r:id="rId5"/>
    <p:sldId id="263" r:id="rId6"/>
    <p:sldId id="271" r:id="rId7"/>
    <p:sldId id="267" r:id="rId8"/>
    <p:sldId id="266" r:id="rId9"/>
  </p:sldIdLst>
  <p:sldSz cx="9144000" cy="5143500" type="screen16x9"/>
  <p:notesSz cx="6858000" cy="9144000"/>
  <p:embeddedFontLst>
    <p:embeddedFont>
      <p:font typeface="Kaisei HarunoUmi" panose="020B0604020202020204" charset="-128"/>
      <p:regular r:id="rId11"/>
      <p:bold r:id="rId12"/>
    </p:embeddedFont>
    <p:embeddedFont>
      <p:font typeface="Bebas Neue" panose="020B0606020202050201" pitchFamily="3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mbria Math" panose="02040503050406030204" pitchFamily="18" charset="0"/>
      <p:regular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26EAF4-7AF9-48C4-ACBF-0559734DB23E}">
  <a:tblStyle styleId="{C826EAF4-7AF9-48C4-ACBF-0559734DB2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061" autoAdjust="0"/>
  </p:normalViewPr>
  <p:slideViewPr>
    <p:cSldViewPr snapToGrid="0">
      <p:cViewPr varScale="1">
        <p:scale>
          <a:sx n="81" d="100"/>
          <a:sy n="81" d="100"/>
        </p:scale>
        <p:origin x="149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g>
</file>

<file path=ppt/media/image2.jp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11d5687b1cc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11d5687b1cc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Proposal </a:t>
            </a:r>
            <a:r>
              <a:rPr lang="en-US" dirty="0" err="1"/>
              <a:t>dirancang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permasalahan-permasalahan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</a:t>
            </a:r>
            <a:r>
              <a:rPr lang="en-US" dirty="0" err="1"/>
              <a:t>ataupun</a:t>
            </a:r>
            <a:r>
              <a:rPr lang="en-US" dirty="0"/>
              <a:t> </a:t>
            </a:r>
            <a:r>
              <a:rPr lang="en-US" dirty="0" err="1"/>
              <a:t>didunia</a:t>
            </a:r>
            <a:r>
              <a:rPr lang="en-US" dirty="0"/>
              <a:t>. </a:t>
            </a:r>
            <a:r>
              <a:rPr lang="en-US" dirty="0" err="1"/>
              <a:t>Yaitu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Alur </a:t>
            </a:r>
            <a:r>
              <a:rPr lang="en-US" dirty="0" err="1"/>
              <a:t>Evaluasi</a:t>
            </a:r>
            <a:r>
              <a:rPr lang="en-US" dirty="0"/>
              <a:t> uterus abnormal: </a:t>
            </a:r>
            <a:r>
              <a:rPr lang="en-US" dirty="0" err="1"/>
              <a:t>tenaga</a:t>
            </a:r>
            <a:r>
              <a:rPr lang="en-US" dirty="0"/>
              <a:t> </a:t>
            </a:r>
            <a:r>
              <a:rPr lang="en-US" dirty="0" err="1"/>
              <a:t>medis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Kesehatan </a:t>
            </a:r>
            <a:r>
              <a:rPr lang="en-US" dirty="0" err="1"/>
              <a:t>Reproduksi</a:t>
            </a:r>
            <a:r>
              <a:rPr lang="en-US" dirty="0"/>
              <a:t> Wanita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dan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perhatian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di </a:t>
            </a:r>
            <a:r>
              <a:rPr lang="en-US" dirty="0" err="1"/>
              <a:t>tangani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serius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berdampak</a:t>
            </a:r>
            <a:r>
              <a:rPr lang="en-US" dirty="0"/>
              <a:t> </a:t>
            </a:r>
            <a:r>
              <a:rPr lang="en-US" dirty="0" err="1"/>
              <a:t>buruk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penderita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Solusi </a:t>
            </a:r>
            <a:r>
              <a:rPr lang="en-US" dirty="0" err="1"/>
              <a:t>ditawarkan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system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diagnose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 </a:t>
            </a:r>
            <a:r>
              <a:rPr lang="en-US" dirty="0" err="1"/>
              <a:t>menstruasi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120ccce3480_0_1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120ccce3480_0_1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diagnose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penyakit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 </a:t>
            </a:r>
            <a:r>
              <a:rPr lang="en-US" dirty="0" err="1"/>
              <a:t>menstruasi</a:t>
            </a:r>
            <a:r>
              <a:rPr lang="en-US" dirty="0"/>
              <a:t>. Ada 2 </a:t>
            </a:r>
            <a:r>
              <a:rPr lang="en-US" dirty="0" err="1"/>
              <a:t>pihak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teratasi</a:t>
            </a:r>
            <a:r>
              <a:rPr lang="en-US" dirty="0"/>
              <a:t> </a:t>
            </a:r>
            <a:r>
              <a:rPr lang="en-US" dirty="0" err="1"/>
              <a:t>masalahnya</a:t>
            </a:r>
            <a:r>
              <a:rPr lang="en-US" dirty="0"/>
              <a:t>.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tenaga</a:t>
            </a:r>
            <a:r>
              <a:rPr lang="en-US" dirty="0"/>
              <a:t> </a:t>
            </a:r>
            <a:r>
              <a:rPr lang="en-US" dirty="0" err="1"/>
              <a:t>medis</a:t>
            </a:r>
            <a:r>
              <a:rPr lang="en-US" dirty="0"/>
              <a:t> dan </a:t>
            </a:r>
            <a:r>
              <a:rPr lang="en-US" dirty="0" err="1"/>
              <a:t>penderita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. Tenaga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terbantu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evaluasi</a:t>
            </a:r>
            <a:r>
              <a:rPr lang="en-US" dirty="0"/>
              <a:t> </a:t>
            </a:r>
            <a:r>
              <a:rPr lang="en-US" dirty="0" err="1"/>
              <a:t>alur</a:t>
            </a:r>
            <a:r>
              <a:rPr lang="en-US" dirty="0"/>
              <a:t> uterus abnormal, dan </a:t>
            </a:r>
            <a:r>
              <a:rPr lang="en-US" dirty="0" err="1"/>
              <a:t>penderita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terbantu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/>
              <a:t>diagnose awal dan edukasi tentang gangguan menstuasi.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g120ccce3480_0_2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" name="Google Shape;2454;g120ccce3480_0_2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11f9aa26a1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11f9aa26a1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, </a:t>
            </a:r>
            <a:r>
              <a:rPr lang="en-US" dirty="0" err="1"/>
              <a:t>rumusan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, </a:t>
            </a:r>
            <a:r>
              <a:rPr lang="en-US" dirty="0" err="1"/>
              <a:t>manfaat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,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paparkan</a:t>
            </a:r>
            <a:r>
              <a:rPr lang="en-US" dirty="0"/>
              <a:t>.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metodelogi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/>
              <a:t>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120ccce3480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" name="Google Shape;1975;g120ccce3480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g11f2f1d1cb1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6" name="Google Shape;1786;g11f2f1d1cb1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g120ccce3480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7" name="Google Shape;1747;g120ccce3480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32800" y="784545"/>
            <a:ext cx="4833600" cy="28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5750" y="3711545"/>
            <a:ext cx="2103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2" name="Google Shape;106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3" name="Google Shape;1063;p31"/>
          <p:cNvGrpSpPr/>
          <p:nvPr/>
        </p:nvGrpSpPr>
        <p:grpSpPr>
          <a:xfrm rot="296781">
            <a:off x="8393118" y="3054948"/>
            <a:ext cx="528894" cy="3107139"/>
            <a:chOff x="963042" y="1218603"/>
            <a:chExt cx="418759" cy="2460086"/>
          </a:xfrm>
        </p:grpSpPr>
        <p:sp>
          <p:nvSpPr>
            <p:cNvPr id="1064" name="Google Shape;1064;p31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5" name="Google Shape;1065;p31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1066" name="Google Shape;1066;p31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31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31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31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72" name="Google Shape;1072;p31"/>
            <p:cNvSpPr/>
            <p:nvPr/>
          </p:nvSpPr>
          <p:spPr>
            <a:xfrm>
              <a:off x="963042" y="1769363"/>
              <a:ext cx="237804" cy="58349"/>
            </a:xfrm>
            <a:custGeom>
              <a:avLst/>
              <a:gdLst/>
              <a:ahLst/>
              <a:cxnLst/>
              <a:rect l="l" t="t" r="r" b="b"/>
              <a:pathLst>
                <a:path w="47896" h="11752" extrusionOk="0">
                  <a:moveTo>
                    <a:pt x="47892" y="8024"/>
                  </a:moveTo>
                  <a:cubicBezTo>
                    <a:pt x="47577" y="11100"/>
                    <a:pt x="32737" y="12367"/>
                    <a:pt x="21517" y="11472"/>
                  </a:cubicBezTo>
                  <a:cubicBezTo>
                    <a:pt x="12763" y="10767"/>
                    <a:pt x="-19" y="8243"/>
                    <a:pt x="0" y="5375"/>
                  </a:cubicBezTo>
                  <a:cubicBezTo>
                    <a:pt x="19" y="2661"/>
                    <a:pt x="11516" y="-111"/>
                    <a:pt x="21707" y="3"/>
                  </a:cubicBezTo>
                  <a:cubicBezTo>
                    <a:pt x="34690" y="146"/>
                    <a:pt x="48196" y="5023"/>
                    <a:pt x="47892" y="8024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31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31"/>
            <p:cNvSpPr/>
            <p:nvPr/>
          </p:nvSpPr>
          <p:spPr>
            <a:xfrm rot="-406029" flipH="1">
              <a:off x="1210261" y="2141778"/>
              <a:ext cx="163722" cy="136213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5" name="Google Shape;1075;p31"/>
          <p:cNvGrpSpPr/>
          <p:nvPr/>
        </p:nvGrpSpPr>
        <p:grpSpPr>
          <a:xfrm flipH="1">
            <a:off x="8259902" y="4001966"/>
            <a:ext cx="461597" cy="1213080"/>
            <a:chOff x="4771573" y="1839979"/>
            <a:chExt cx="73968" cy="194379"/>
          </a:xfrm>
        </p:grpSpPr>
        <p:sp>
          <p:nvSpPr>
            <p:cNvPr id="1076" name="Google Shape;1076;p31"/>
            <p:cNvSpPr/>
            <p:nvPr/>
          </p:nvSpPr>
          <p:spPr>
            <a:xfrm>
              <a:off x="4785351" y="1857066"/>
              <a:ext cx="26780" cy="177292"/>
            </a:xfrm>
            <a:custGeom>
              <a:avLst/>
              <a:gdLst/>
              <a:ahLst/>
              <a:cxnLst/>
              <a:rect l="l" t="t" r="r" b="b"/>
              <a:pathLst>
                <a:path w="26780" h="177292" extrusionOk="0">
                  <a:moveTo>
                    <a:pt x="3751" y="177293"/>
                  </a:moveTo>
                  <a:cubicBezTo>
                    <a:pt x="1818" y="177293"/>
                    <a:pt x="227" y="175750"/>
                    <a:pt x="180" y="173807"/>
                  </a:cubicBezTo>
                  <a:cubicBezTo>
                    <a:pt x="-525" y="144479"/>
                    <a:pt x="846" y="114866"/>
                    <a:pt x="4256" y="85796"/>
                  </a:cubicBezTo>
                  <a:cubicBezTo>
                    <a:pt x="7533" y="57878"/>
                    <a:pt x="12743" y="29912"/>
                    <a:pt x="19744" y="2671"/>
                  </a:cubicBezTo>
                  <a:cubicBezTo>
                    <a:pt x="20239" y="756"/>
                    <a:pt x="22221" y="-349"/>
                    <a:pt x="24097" y="99"/>
                  </a:cubicBezTo>
                  <a:cubicBezTo>
                    <a:pt x="26011" y="594"/>
                    <a:pt x="27154" y="2538"/>
                    <a:pt x="26669" y="4452"/>
                  </a:cubicBezTo>
                  <a:cubicBezTo>
                    <a:pt x="19744" y="31379"/>
                    <a:pt x="14591" y="59030"/>
                    <a:pt x="11362" y="86624"/>
                  </a:cubicBezTo>
                  <a:cubicBezTo>
                    <a:pt x="7990" y="115371"/>
                    <a:pt x="6638" y="144641"/>
                    <a:pt x="7333" y="173635"/>
                  </a:cubicBezTo>
                  <a:cubicBezTo>
                    <a:pt x="7381" y="175607"/>
                    <a:pt x="5818" y="177245"/>
                    <a:pt x="3847" y="177293"/>
                  </a:cubicBezTo>
                  <a:cubicBezTo>
                    <a:pt x="3809" y="177293"/>
                    <a:pt x="3780" y="177293"/>
                    <a:pt x="3751" y="177293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77" name="Google Shape;1077;p31"/>
            <p:cNvGrpSpPr/>
            <p:nvPr/>
          </p:nvGrpSpPr>
          <p:grpSpPr>
            <a:xfrm>
              <a:off x="4771573" y="1839979"/>
              <a:ext cx="73968" cy="71126"/>
              <a:chOff x="4771573" y="1839979"/>
              <a:chExt cx="73968" cy="71126"/>
            </a:xfrm>
          </p:grpSpPr>
          <p:grpSp>
            <p:nvGrpSpPr>
              <p:cNvPr id="1078" name="Google Shape;1078;p31"/>
              <p:cNvGrpSpPr/>
              <p:nvPr/>
            </p:nvGrpSpPr>
            <p:grpSpPr>
              <a:xfrm>
                <a:off x="4771573" y="1839979"/>
                <a:ext cx="73968" cy="71126"/>
                <a:chOff x="4771573" y="1839979"/>
                <a:chExt cx="73968" cy="71126"/>
              </a:xfrm>
            </p:grpSpPr>
            <p:sp>
              <p:nvSpPr>
                <p:cNvPr id="1079" name="Google Shape;1079;p31"/>
                <p:cNvSpPr/>
                <p:nvPr/>
              </p:nvSpPr>
              <p:spPr>
                <a:xfrm>
                  <a:off x="4771573" y="1839979"/>
                  <a:ext cx="36368" cy="387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8" h="38740" extrusionOk="0">
                      <a:moveTo>
                        <a:pt x="36132" y="15615"/>
                      </a:moveTo>
                      <a:cubicBezTo>
                        <a:pt x="38265" y="27712"/>
                        <a:pt x="25502" y="40056"/>
                        <a:pt x="16720" y="38627"/>
                      </a:cubicBezTo>
                      <a:cubicBezTo>
                        <a:pt x="10186" y="37560"/>
                        <a:pt x="6652" y="28997"/>
                        <a:pt x="3233" y="20720"/>
                      </a:cubicBezTo>
                      <a:cubicBezTo>
                        <a:pt x="651" y="14453"/>
                        <a:pt x="-1101" y="10214"/>
                        <a:pt x="804" y="6347"/>
                      </a:cubicBezTo>
                      <a:cubicBezTo>
                        <a:pt x="3823" y="222"/>
                        <a:pt x="14139" y="-1168"/>
                        <a:pt x="21406" y="889"/>
                      </a:cubicBezTo>
                      <a:cubicBezTo>
                        <a:pt x="27559" y="2632"/>
                        <a:pt x="34751" y="7766"/>
                        <a:pt x="36132" y="156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0" name="Google Shape;1080;p31"/>
                <p:cNvSpPr/>
                <p:nvPr/>
              </p:nvSpPr>
              <p:spPr>
                <a:xfrm>
                  <a:off x="4795952" y="1844561"/>
                  <a:ext cx="49589" cy="44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89" h="44465" extrusionOk="0">
                      <a:moveTo>
                        <a:pt x="48729" y="35816"/>
                      </a:moveTo>
                      <a:cubicBezTo>
                        <a:pt x="46481" y="41055"/>
                        <a:pt x="40033" y="44112"/>
                        <a:pt x="34566" y="44436"/>
                      </a:cubicBezTo>
                      <a:cubicBezTo>
                        <a:pt x="14877" y="45598"/>
                        <a:pt x="-5135" y="12118"/>
                        <a:pt x="1190" y="3088"/>
                      </a:cubicBezTo>
                      <a:cubicBezTo>
                        <a:pt x="5352" y="-2855"/>
                        <a:pt x="21812" y="498"/>
                        <a:pt x="32146" y="7070"/>
                      </a:cubicBezTo>
                      <a:cubicBezTo>
                        <a:pt x="41795" y="13204"/>
                        <a:pt x="52768" y="26386"/>
                        <a:pt x="48729" y="3581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1" name="Google Shape;1081;p31"/>
                <p:cNvSpPr/>
                <p:nvPr/>
              </p:nvSpPr>
              <p:spPr>
                <a:xfrm>
                  <a:off x="4793376" y="1860732"/>
                  <a:ext cx="28982" cy="33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82" h="33342" extrusionOk="0">
                      <a:moveTo>
                        <a:pt x="28531" y="15978"/>
                      </a:moveTo>
                      <a:cubicBezTo>
                        <a:pt x="30836" y="19931"/>
                        <a:pt x="24045" y="33371"/>
                        <a:pt x="14272" y="33342"/>
                      </a:cubicBezTo>
                      <a:cubicBezTo>
                        <a:pt x="5900" y="33323"/>
                        <a:pt x="318" y="23703"/>
                        <a:pt x="14" y="15978"/>
                      </a:cubicBezTo>
                      <a:cubicBezTo>
                        <a:pt x="-320" y="7520"/>
                        <a:pt x="5595" y="-491"/>
                        <a:pt x="8643" y="24"/>
                      </a:cubicBezTo>
                      <a:cubicBezTo>
                        <a:pt x="11015" y="424"/>
                        <a:pt x="10462" y="5786"/>
                        <a:pt x="15711" y="9472"/>
                      </a:cubicBezTo>
                      <a:cubicBezTo>
                        <a:pt x="16273" y="9863"/>
                        <a:pt x="17854" y="10615"/>
                        <a:pt x="21016" y="12130"/>
                      </a:cubicBezTo>
                      <a:cubicBezTo>
                        <a:pt x="27617" y="15273"/>
                        <a:pt x="28103" y="15254"/>
                        <a:pt x="28531" y="1597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2" name="Google Shape;1082;p31"/>
                <p:cNvSpPr/>
                <p:nvPr/>
              </p:nvSpPr>
              <p:spPr>
                <a:xfrm>
                  <a:off x="4776577" y="1859346"/>
                  <a:ext cx="25203" cy="46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3" h="46005" extrusionOk="0">
                      <a:moveTo>
                        <a:pt x="25203" y="23003"/>
                      </a:moveTo>
                      <a:cubicBezTo>
                        <a:pt x="25203" y="35709"/>
                        <a:pt x="19564" y="46006"/>
                        <a:pt x="12602" y="46006"/>
                      </a:cubicBezTo>
                      <a:cubicBezTo>
                        <a:pt x="5639" y="46006"/>
                        <a:pt x="0" y="35709"/>
                        <a:pt x="0" y="23003"/>
                      </a:cubicBezTo>
                      <a:cubicBezTo>
                        <a:pt x="0" y="10297"/>
                        <a:pt x="5639" y="0"/>
                        <a:pt x="12602" y="0"/>
                      </a:cubicBezTo>
                      <a:cubicBezTo>
                        <a:pt x="19564" y="0"/>
                        <a:pt x="25203" y="10297"/>
                        <a:pt x="25203" y="230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3" name="Google Shape;1083;p31"/>
                <p:cNvSpPr/>
                <p:nvPr/>
              </p:nvSpPr>
              <p:spPr>
                <a:xfrm>
                  <a:off x="4787846" y="1883254"/>
                  <a:ext cx="49758" cy="27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58" h="27851" extrusionOk="0">
                      <a:moveTo>
                        <a:pt x="49759" y="13926"/>
                      </a:moveTo>
                      <a:cubicBezTo>
                        <a:pt x="49759" y="21622"/>
                        <a:pt x="38624" y="27851"/>
                        <a:pt x="24879" y="27851"/>
                      </a:cubicBezTo>
                      <a:cubicBezTo>
                        <a:pt x="11135" y="27851"/>
                        <a:pt x="0" y="21612"/>
                        <a:pt x="0" y="13926"/>
                      </a:cubicBezTo>
                      <a:cubicBezTo>
                        <a:pt x="0" y="6229"/>
                        <a:pt x="11135" y="0"/>
                        <a:pt x="24879" y="0"/>
                      </a:cubicBezTo>
                      <a:cubicBezTo>
                        <a:pt x="38624" y="0"/>
                        <a:pt x="49759" y="6229"/>
                        <a:pt x="49759" y="1392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4" name="Google Shape;1084;p31"/>
                <p:cNvSpPr/>
                <p:nvPr/>
              </p:nvSpPr>
              <p:spPr>
                <a:xfrm>
                  <a:off x="4776121" y="1864451"/>
                  <a:ext cx="24013" cy="1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18250" extrusionOk="0">
                      <a:moveTo>
                        <a:pt x="4761" y="18250"/>
                      </a:moveTo>
                      <a:cubicBezTo>
                        <a:pt x="3895" y="18250"/>
                        <a:pt x="3018" y="18012"/>
                        <a:pt x="2228" y="17517"/>
                      </a:cubicBezTo>
                      <a:cubicBezTo>
                        <a:pt x="-1" y="16116"/>
                        <a:pt x="-668" y="13173"/>
                        <a:pt x="732" y="10954"/>
                      </a:cubicBezTo>
                      <a:cubicBezTo>
                        <a:pt x="2399" y="8306"/>
                        <a:pt x="5438" y="4629"/>
                        <a:pt x="10448" y="2229"/>
                      </a:cubicBezTo>
                      <a:cubicBezTo>
                        <a:pt x="13096" y="953"/>
                        <a:pt x="15953" y="200"/>
                        <a:pt x="18925" y="0"/>
                      </a:cubicBezTo>
                      <a:cubicBezTo>
                        <a:pt x="21687" y="-19"/>
                        <a:pt x="23821" y="1810"/>
                        <a:pt x="24002" y="4429"/>
                      </a:cubicBezTo>
                      <a:cubicBezTo>
                        <a:pt x="24183" y="7049"/>
                        <a:pt x="22202" y="9325"/>
                        <a:pt x="19573" y="9506"/>
                      </a:cubicBezTo>
                      <a:cubicBezTo>
                        <a:pt x="17811" y="9630"/>
                        <a:pt x="16125" y="10068"/>
                        <a:pt x="14572" y="10821"/>
                      </a:cubicBezTo>
                      <a:cubicBezTo>
                        <a:pt x="11610" y="12240"/>
                        <a:pt x="9800" y="14431"/>
                        <a:pt x="8800" y="16021"/>
                      </a:cubicBezTo>
                      <a:cubicBezTo>
                        <a:pt x="7895" y="17459"/>
                        <a:pt x="6352" y="18250"/>
                        <a:pt x="4761" y="182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5" name="Google Shape;1085;p31"/>
                <p:cNvSpPr/>
                <p:nvPr/>
              </p:nvSpPr>
              <p:spPr>
                <a:xfrm>
                  <a:off x="4775570" y="1872301"/>
                  <a:ext cx="24888" cy="16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8" h="16820" extrusionOk="0">
                      <a:moveTo>
                        <a:pt x="4760" y="16820"/>
                      </a:moveTo>
                      <a:cubicBezTo>
                        <a:pt x="3865" y="16820"/>
                        <a:pt x="2960" y="16572"/>
                        <a:pt x="2150" y="16039"/>
                      </a:cubicBezTo>
                      <a:cubicBezTo>
                        <a:pt x="-50" y="14601"/>
                        <a:pt x="-660" y="11648"/>
                        <a:pt x="779" y="9448"/>
                      </a:cubicBezTo>
                      <a:cubicBezTo>
                        <a:pt x="3684" y="5009"/>
                        <a:pt x="7084" y="2418"/>
                        <a:pt x="10875" y="1723"/>
                      </a:cubicBezTo>
                      <a:lnTo>
                        <a:pt x="12361" y="1523"/>
                      </a:lnTo>
                      <a:cubicBezTo>
                        <a:pt x="13571" y="1380"/>
                        <a:pt x="15352" y="1170"/>
                        <a:pt x="17724" y="504"/>
                      </a:cubicBezTo>
                      <a:cubicBezTo>
                        <a:pt x="17724" y="504"/>
                        <a:pt x="18714" y="208"/>
                        <a:pt x="18724" y="208"/>
                      </a:cubicBezTo>
                      <a:cubicBezTo>
                        <a:pt x="21219" y="-554"/>
                        <a:pt x="23896" y="837"/>
                        <a:pt x="24677" y="3352"/>
                      </a:cubicBezTo>
                      <a:cubicBezTo>
                        <a:pt x="25448" y="5866"/>
                        <a:pt x="24048" y="8524"/>
                        <a:pt x="21534" y="9305"/>
                      </a:cubicBezTo>
                      <a:lnTo>
                        <a:pt x="20295" y="9676"/>
                      </a:lnTo>
                      <a:cubicBezTo>
                        <a:pt x="17295" y="10524"/>
                        <a:pt x="15009" y="10800"/>
                        <a:pt x="13475" y="10981"/>
                      </a:cubicBezTo>
                      <a:cubicBezTo>
                        <a:pt x="11494" y="11286"/>
                        <a:pt x="10104" y="12591"/>
                        <a:pt x="8742" y="14658"/>
                      </a:cubicBezTo>
                      <a:cubicBezTo>
                        <a:pt x="7837" y="16058"/>
                        <a:pt x="6313" y="16820"/>
                        <a:pt x="4760" y="168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86" name="Google Shape;1086;p31"/>
              <p:cNvSpPr/>
              <p:nvPr/>
            </p:nvSpPr>
            <p:spPr>
              <a:xfrm>
                <a:off x="4795370" y="1859346"/>
                <a:ext cx="8458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8458" h="8458" extrusionOk="0">
                    <a:moveTo>
                      <a:pt x="8458" y="4229"/>
                    </a:moveTo>
                    <a:cubicBezTo>
                      <a:pt x="8458" y="6565"/>
                      <a:pt x="6565" y="8458"/>
                      <a:pt x="4229" y="8458"/>
                    </a:cubicBezTo>
                    <a:cubicBezTo>
                      <a:pt x="1893" y="8458"/>
                      <a:pt x="0" y="6565"/>
                      <a:pt x="0" y="4229"/>
                    </a:cubicBezTo>
                    <a:cubicBezTo>
                      <a:pt x="0" y="1893"/>
                      <a:pt x="1893" y="0"/>
                      <a:pt x="4229" y="0"/>
                    </a:cubicBezTo>
                    <a:cubicBezTo>
                      <a:pt x="6565" y="0"/>
                      <a:pt x="8458" y="1893"/>
                      <a:pt x="8458" y="422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31"/>
              <p:cNvSpPr/>
              <p:nvPr/>
            </p:nvSpPr>
            <p:spPr>
              <a:xfrm>
                <a:off x="4807743" y="1856060"/>
                <a:ext cx="13068" cy="13068"/>
              </a:xfrm>
              <a:custGeom>
                <a:avLst/>
                <a:gdLst/>
                <a:ahLst/>
                <a:cxnLst/>
                <a:rect l="l" t="t" r="r" b="b"/>
                <a:pathLst>
                  <a:path w="13068" h="13068" extrusionOk="0">
                    <a:moveTo>
                      <a:pt x="13068" y="6534"/>
                    </a:moveTo>
                    <a:cubicBezTo>
                      <a:pt x="13068" y="10143"/>
                      <a:pt x="10143" y="13068"/>
                      <a:pt x="6534" y="13068"/>
                    </a:cubicBezTo>
                    <a:cubicBezTo>
                      <a:pt x="2925" y="13068"/>
                      <a:pt x="0" y="10143"/>
                      <a:pt x="0" y="6534"/>
                    </a:cubicBezTo>
                    <a:cubicBezTo>
                      <a:pt x="0" y="2925"/>
                      <a:pt x="2925" y="0"/>
                      <a:pt x="6534" y="0"/>
                    </a:cubicBezTo>
                    <a:cubicBezTo>
                      <a:pt x="10143" y="0"/>
                      <a:pt x="13068" y="2925"/>
                      <a:pt x="13068" y="65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31"/>
              <p:cNvSpPr/>
              <p:nvPr/>
            </p:nvSpPr>
            <p:spPr>
              <a:xfrm>
                <a:off x="4805276" y="1874024"/>
                <a:ext cx="9220" cy="9220"/>
              </a:xfrm>
              <a:custGeom>
                <a:avLst/>
                <a:gdLst/>
                <a:ahLst/>
                <a:cxnLst/>
                <a:rect l="l" t="t" r="r" b="b"/>
                <a:pathLst>
                  <a:path w="9220" h="9220" extrusionOk="0">
                    <a:moveTo>
                      <a:pt x="9220" y="4610"/>
                    </a:moveTo>
                    <a:cubicBezTo>
                      <a:pt x="9220" y="7153"/>
                      <a:pt x="7153" y="9220"/>
                      <a:pt x="4610" y="9220"/>
                    </a:cubicBezTo>
                    <a:cubicBezTo>
                      <a:pt x="2057" y="9220"/>
                      <a:pt x="0" y="7153"/>
                      <a:pt x="0" y="4610"/>
                    </a:cubicBezTo>
                    <a:cubicBezTo>
                      <a:pt x="0" y="2057"/>
                      <a:pt x="2067" y="0"/>
                      <a:pt x="4610" y="0"/>
                    </a:cubicBezTo>
                    <a:cubicBezTo>
                      <a:pt x="7153" y="0"/>
                      <a:pt x="9220" y="2067"/>
                      <a:pt x="9220" y="46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89" name="Google Shape;1089;p31"/>
          <p:cNvGrpSpPr/>
          <p:nvPr/>
        </p:nvGrpSpPr>
        <p:grpSpPr>
          <a:xfrm>
            <a:off x="-228734" y="3625212"/>
            <a:ext cx="1384621" cy="1919505"/>
            <a:chOff x="-228734" y="3625212"/>
            <a:chExt cx="1384621" cy="1919505"/>
          </a:xfrm>
        </p:grpSpPr>
        <p:grpSp>
          <p:nvGrpSpPr>
            <p:cNvPr id="1090" name="Google Shape;1090;p31"/>
            <p:cNvGrpSpPr/>
            <p:nvPr/>
          </p:nvGrpSpPr>
          <p:grpSpPr>
            <a:xfrm rot="-734017">
              <a:off x="136164" y="4220554"/>
              <a:ext cx="654984" cy="1269178"/>
              <a:chOff x="375378" y="4201494"/>
              <a:chExt cx="654978" cy="1269168"/>
            </a:xfrm>
          </p:grpSpPr>
          <p:sp>
            <p:nvSpPr>
              <p:cNvPr id="1091" name="Google Shape;1091;p31"/>
              <p:cNvSpPr/>
              <p:nvPr/>
            </p:nvSpPr>
            <p:spPr>
              <a:xfrm rot="814281">
                <a:off x="726584" y="4615767"/>
                <a:ext cx="177202" cy="155602"/>
              </a:xfrm>
              <a:custGeom>
                <a:avLst/>
                <a:gdLst/>
                <a:ahLst/>
                <a:cxnLst/>
                <a:rect l="l" t="t" r="r" b="b"/>
                <a:pathLst>
                  <a:path w="33875" h="29732" extrusionOk="0">
                    <a:moveTo>
                      <a:pt x="33590" y="533"/>
                    </a:moveTo>
                    <a:cubicBezTo>
                      <a:pt x="35390" y="2809"/>
                      <a:pt x="28380" y="12506"/>
                      <a:pt x="20836" y="19050"/>
                    </a:cubicBezTo>
                    <a:cubicBezTo>
                      <a:pt x="12482" y="26298"/>
                      <a:pt x="1662" y="31270"/>
                      <a:pt x="176" y="29298"/>
                    </a:cubicBezTo>
                    <a:cubicBezTo>
                      <a:pt x="-814" y="27984"/>
                      <a:pt x="2491" y="23812"/>
                      <a:pt x="7139" y="17935"/>
                    </a:cubicBezTo>
                    <a:cubicBezTo>
                      <a:pt x="11463" y="12458"/>
                      <a:pt x="14692" y="8448"/>
                      <a:pt x="20179" y="5000"/>
                    </a:cubicBezTo>
                    <a:cubicBezTo>
                      <a:pt x="24122" y="2514"/>
                      <a:pt x="32028" y="-1439"/>
                      <a:pt x="33590" y="5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31"/>
              <p:cNvSpPr/>
              <p:nvPr/>
            </p:nvSpPr>
            <p:spPr>
              <a:xfrm rot="814281">
                <a:off x="715272" y="4760008"/>
                <a:ext cx="226165" cy="72704"/>
              </a:xfrm>
              <a:custGeom>
                <a:avLst/>
                <a:gdLst/>
                <a:ahLst/>
                <a:cxnLst/>
                <a:rect l="l" t="t" r="r" b="b"/>
                <a:pathLst>
                  <a:path w="43235" h="13892" extrusionOk="0">
                    <a:moveTo>
                      <a:pt x="43222" y="2734"/>
                    </a:moveTo>
                    <a:cubicBezTo>
                      <a:pt x="43679" y="5601"/>
                      <a:pt x="32811" y="10621"/>
                      <a:pt x="23038" y="12640"/>
                    </a:cubicBezTo>
                    <a:cubicBezTo>
                      <a:pt x="12209" y="14869"/>
                      <a:pt x="331" y="13907"/>
                      <a:pt x="7" y="11459"/>
                    </a:cubicBezTo>
                    <a:cubicBezTo>
                      <a:pt x="-212" y="9830"/>
                      <a:pt x="4703" y="7811"/>
                      <a:pt x="11647" y="4953"/>
                    </a:cubicBezTo>
                    <a:cubicBezTo>
                      <a:pt x="18105" y="2296"/>
                      <a:pt x="22886" y="381"/>
                      <a:pt x="29344" y="58"/>
                    </a:cubicBezTo>
                    <a:cubicBezTo>
                      <a:pt x="33992" y="-181"/>
                      <a:pt x="42822" y="248"/>
                      <a:pt x="43222" y="27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93" name="Google Shape;1093;p31"/>
              <p:cNvGrpSpPr/>
              <p:nvPr/>
            </p:nvGrpSpPr>
            <p:grpSpPr>
              <a:xfrm rot="-814495" flipH="1">
                <a:off x="512493" y="4229226"/>
                <a:ext cx="380749" cy="1213703"/>
                <a:chOff x="4676070" y="1851155"/>
                <a:chExt cx="72728" cy="231824"/>
              </a:xfrm>
            </p:grpSpPr>
            <p:sp>
              <p:nvSpPr>
                <p:cNvPr id="1094" name="Google Shape;1094;p31"/>
                <p:cNvSpPr/>
                <p:nvPr/>
              </p:nvSpPr>
              <p:spPr>
                <a:xfrm>
                  <a:off x="4702687" y="1905670"/>
                  <a:ext cx="33014" cy="17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01" h="106813" extrusionOk="0">
                      <a:moveTo>
                        <a:pt x="24233" y="106813"/>
                      </a:moveTo>
                      <a:cubicBezTo>
                        <a:pt x="22862" y="106813"/>
                        <a:pt x="21547" y="106023"/>
                        <a:pt x="20966" y="104680"/>
                      </a:cubicBezTo>
                      <a:cubicBezTo>
                        <a:pt x="15699" y="92697"/>
                        <a:pt x="11365" y="80220"/>
                        <a:pt x="8069" y="67580"/>
                      </a:cubicBezTo>
                      <a:cubicBezTo>
                        <a:pt x="2640" y="46777"/>
                        <a:pt x="-75" y="25241"/>
                        <a:pt x="2" y="3562"/>
                      </a:cubicBezTo>
                      <a:cubicBezTo>
                        <a:pt x="11" y="1591"/>
                        <a:pt x="1602" y="0"/>
                        <a:pt x="3573" y="0"/>
                      </a:cubicBezTo>
                      <a:cubicBezTo>
                        <a:pt x="5555" y="10"/>
                        <a:pt x="7155" y="1610"/>
                        <a:pt x="7145" y="3581"/>
                      </a:cubicBezTo>
                      <a:cubicBezTo>
                        <a:pt x="7069" y="24641"/>
                        <a:pt x="9698" y="45558"/>
                        <a:pt x="14975" y="65770"/>
                      </a:cubicBezTo>
                      <a:cubicBezTo>
                        <a:pt x="18175" y="78038"/>
                        <a:pt x="22395" y="90164"/>
                        <a:pt x="27500" y="101794"/>
                      </a:cubicBezTo>
                      <a:cubicBezTo>
                        <a:pt x="28291" y="103594"/>
                        <a:pt x="27472" y="105708"/>
                        <a:pt x="25671" y="106499"/>
                      </a:cubicBezTo>
                      <a:cubicBezTo>
                        <a:pt x="25195" y="106709"/>
                        <a:pt x="24709" y="106813"/>
                        <a:pt x="24233" y="106813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1095" name="Google Shape;1095;p31"/>
                <p:cNvGrpSpPr/>
                <p:nvPr/>
              </p:nvGrpSpPr>
              <p:grpSpPr>
                <a:xfrm>
                  <a:off x="4676070" y="1851155"/>
                  <a:ext cx="72728" cy="69315"/>
                  <a:chOff x="4676070" y="1851155"/>
                  <a:chExt cx="72728" cy="69315"/>
                </a:xfrm>
              </p:grpSpPr>
              <p:sp>
                <p:nvSpPr>
                  <p:cNvPr id="1096" name="Google Shape;1096;p31"/>
                  <p:cNvSpPr/>
                  <p:nvPr/>
                </p:nvSpPr>
                <p:spPr>
                  <a:xfrm>
                    <a:off x="4689176" y="1851155"/>
                    <a:ext cx="49883" cy="6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883" h="62039" extrusionOk="0">
                        <a:moveTo>
                          <a:pt x="49292" y="21831"/>
                        </a:moveTo>
                        <a:cubicBezTo>
                          <a:pt x="53969" y="42748"/>
                          <a:pt x="29718" y="64780"/>
                          <a:pt x="18907" y="61760"/>
                        </a:cubicBezTo>
                        <a:cubicBezTo>
                          <a:pt x="15888" y="60922"/>
                          <a:pt x="13792" y="57017"/>
                          <a:pt x="9592" y="49197"/>
                        </a:cubicBezTo>
                        <a:cubicBezTo>
                          <a:pt x="2496" y="35995"/>
                          <a:pt x="-1057" y="29404"/>
                          <a:pt x="276" y="21831"/>
                        </a:cubicBezTo>
                        <a:cubicBezTo>
                          <a:pt x="2058" y="11725"/>
                          <a:pt x="11773" y="-10"/>
                          <a:pt x="24784" y="0"/>
                        </a:cubicBezTo>
                        <a:cubicBezTo>
                          <a:pt x="37900" y="10"/>
                          <a:pt x="47082" y="11954"/>
                          <a:pt x="49292" y="2183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7" name="Google Shape;1097;p31"/>
                  <p:cNvSpPr/>
                  <p:nvPr/>
                </p:nvSpPr>
                <p:spPr>
                  <a:xfrm>
                    <a:off x="4704160" y="1883182"/>
                    <a:ext cx="44638" cy="372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38" h="37288" extrusionOk="0">
                        <a:moveTo>
                          <a:pt x="44310" y="24580"/>
                        </a:moveTo>
                        <a:cubicBezTo>
                          <a:pt x="42014" y="33552"/>
                          <a:pt x="27765" y="36305"/>
                          <a:pt x="26136" y="36619"/>
                        </a:cubicBezTo>
                        <a:cubicBezTo>
                          <a:pt x="18878" y="38019"/>
                          <a:pt x="5743" y="37810"/>
                          <a:pt x="1485" y="30133"/>
                        </a:cubicBezTo>
                        <a:cubicBezTo>
                          <a:pt x="-3725" y="20741"/>
                          <a:pt x="5381" y="1996"/>
                          <a:pt x="19316" y="148"/>
                        </a:cubicBezTo>
                        <a:cubicBezTo>
                          <a:pt x="33365" y="-1709"/>
                          <a:pt x="46939" y="14340"/>
                          <a:pt x="44310" y="2458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8" name="Google Shape;1098;p31"/>
                  <p:cNvSpPr/>
                  <p:nvPr/>
                </p:nvSpPr>
                <p:spPr>
                  <a:xfrm>
                    <a:off x="4676070" y="1869433"/>
                    <a:ext cx="32988" cy="44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88" h="44327" extrusionOk="0">
                        <a:moveTo>
                          <a:pt x="30185" y="18793"/>
                        </a:moveTo>
                        <a:cubicBezTo>
                          <a:pt x="33195" y="27518"/>
                          <a:pt x="34823" y="41224"/>
                          <a:pt x="29575" y="43882"/>
                        </a:cubicBezTo>
                        <a:cubicBezTo>
                          <a:pt x="26070" y="45663"/>
                          <a:pt x="20860" y="41815"/>
                          <a:pt x="15088" y="37567"/>
                        </a:cubicBezTo>
                        <a:cubicBezTo>
                          <a:pt x="6925" y="31556"/>
                          <a:pt x="0" y="26689"/>
                          <a:pt x="0" y="18783"/>
                        </a:cubicBezTo>
                        <a:cubicBezTo>
                          <a:pt x="0" y="8411"/>
                          <a:pt x="6753" y="0"/>
                          <a:pt x="15088" y="0"/>
                        </a:cubicBezTo>
                        <a:cubicBezTo>
                          <a:pt x="23793" y="10"/>
                          <a:pt x="28346" y="13449"/>
                          <a:pt x="30185" y="18793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1099" name="Google Shape;1099;p31"/>
            <p:cNvGrpSpPr/>
            <p:nvPr/>
          </p:nvGrpSpPr>
          <p:grpSpPr>
            <a:xfrm rot="646302">
              <a:off x="-105641" y="3719046"/>
              <a:ext cx="1138435" cy="1424564"/>
              <a:chOff x="-162551" y="3738098"/>
              <a:chExt cx="1138411" cy="1424535"/>
            </a:xfrm>
          </p:grpSpPr>
          <p:grpSp>
            <p:nvGrpSpPr>
              <p:cNvPr id="1100" name="Google Shape;1100;p31"/>
              <p:cNvGrpSpPr/>
              <p:nvPr/>
            </p:nvGrpSpPr>
            <p:grpSpPr>
              <a:xfrm rot="814495">
                <a:off x="-27288" y="3822410"/>
                <a:ext cx="867884" cy="1255910"/>
                <a:chOff x="4557228" y="1788795"/>
                <a:chExt cx="165777" cy="239886"/>
              </a:xfrm>
            </p:grpSpPr>
            <p:sp>
              <p:nvSpPr>
                <p:cNvPr id="1101" name="Google Shape;1101;p31"/>
                <p:cNvSpPr/>
                <p:nvPr/>
              </p:nvSpPr>
              <p:spPr>
                <a:xfrm>
                  <a:off x="4601604" y="1831122"/>
                  <a:ext cx="121401" cy="197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01" h="197559" extrusionOk="0">
                      <a:moveTo>
                        <a:pt x="117823" y="197560"/>
                      </a:moveTo>
                      <a:cubicBezTo>
                        <a:pt x="116328" y="197560"/>
                        <a:pt x="114937" y="196617"/>
                        <a:pt x="114442" y="195131"/>
                      </a:cubicBezTo>
                      <a:cubicBezTo>
                        <a:pt x="101440" y="156431"/>
                        <a:pt x="83838" y="119331"/>
                        <a:pt x="62131" y="84879"/>
                      </a:cubicBezTo>
                      <a:cubicBezTo>
                        <a:pt x="44414" y="56751"/>
                        <a:pt x="23831" y="30224"/>
                        <a:pt x="980" y="6021"/>
                      </a:cubicBezTo>
                      <a:cubicBezTo>
                        <a:pt x="-382" y="4593"/>
                        <a:pt x="-315" y="2326"/>
                        <a:pt x="1123" y="973"/>
                      </a:cubicBezTo>
                      <a:cubicBezTo>
                        <a:pt x="2552" y="-380"/>
                        <a:pt x="4819" y="-313"/>
                        <a:pt x="6171" y="1116"/>
                      </a:cubicBezTo>
                      <a:cubicBezTo>
                        <a:pt x="29355" y="25652"/>
                        <a:pt x="50215" y="52551"/>
                        <a:pt x="68179" y="81078"/>
                      </a:cubicBezTo>
                      <a:cubicBezTo>
                        <a:pt x="90191" y="116006"/>
                        <a:pt x="108032" y="153611"/>
                        <a:pt x="121214" y="192854"/>
                      </a:cubicBezTo>
                      <a:cubicBezTo>
                        <a:pt x="121843" y="194721"/>
                        <a:pt x="120833" y="196750"/>
                        <a:pt x="118966" y="197379"/>
                      </a:cubicBezTo>
                      <a:cubicBezTo>
                        <a:pt x="118576" y="197502"/>
                        <a:pt x="118195" y="197560"/>
                        <a:pt x="117823" y="19756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1102" name="Google Shape;1102;p31"/>
                <p:cNvGrpSpPr/>
                <p:nvPr/>
              </p:nvGrpSpPr>
              <p:grpSpPr>
                <a:xfrm>
                  <a:off x="4557228" y="1788795"/>
                  <a:ext cx="84253" cy="81943"/>
                  <a:chOff x="4557228" y="1788795"/>
                  <a:chExt cx="84253" cy="81943"/>
                </a:xfrm>
              </p:grpSpPr>
              <p:sp>
                <p:nvSpPr>
                  <p:cNvPr id="1103" name="Google Shape;1103;p31"/>
                  <p:cNvSpPr/>
                  <p:nvPr/>
                </p:nvSpPr>
                <p:spPr>
                  <a:xfrm>
                    <a:off x="4600056" y="1788795"/>
                    <a:ext cx="41425" cy="441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25" h="44134" extrusionOk="0">
                        <a:moveTo>
                          <a:pt x="271" y="17793"/>
                        </a:moveTo>
                        <a:cubicBezTo>
                          <a:pt x="-2167" y="31575"/>
                          <a:pt x="12377" y="45634"/>
                          <a:pt x="22379" y="44005"/>
                        </a:cubicBezTo>
                        <a:cubicBezTo>
                          <a:pt x="29827" y="42796"/>
                          <a:pt x="33847" y="33042"/>
                          <a:pt x="37743" y="23603"/>
                        </a:cubicBezTo>
                        <a:cubicBezTo>
                          <a:pt x="40686" y="16469"/>
                          <a:pt x="42676" y="11639"/>
                          <a:pt x="40514" y="7229"/>
                        </a:cubicBezTo>
                        <a:cubicBezTo>
                          <a:pt x="37076" y="247"/>
                          <a:pt x="25322" y="-1334"/>
                          <a:pt x="17045" y="1019"/>
                        </a:cubicBezTo>
                        <a:cubicBezTo>
                          <a:pt x="10044" y="3000"/>
                          <a:pt x="1852" y="8849"/>
                          <a:pt x="271" y="1779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4" name="Google Shape;1104;p31"/>
                  <p:cNvSpPr/>
                  <p:nvPr/>
                </p:nvSpPr>
                <p:spPr>
                  <a:xfrm>
                    <a:off x="4557228" y="1794012"/>
                    <a:ext cx="56483" cy="50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483" h="50651" extrusionOk="0">
                        <a:moveTo>
                          <a:pt x="980" y="40798"/>
                        </a:moveTo>
                        <a:cubicBezTo>
                          <a:pt x="3542" y="46770"/>
                          <a:pt x="10886" y="50256"/>
                          <a:pt x="17115" y="50618"/>
                        </a:cubicBezTo>
                        <a:cubicBezTo>
                          <a:pt x="39537" y="51942"/>
                          <a:pt x="62330" y="13804"/>
                          <a:pt x="55129" y="3517"/>
                        </a:cubicBezTo>
                        <a:cubicBezTo>
                          <a:pt x="50395" y="-3255"/>
                          <a:pt x="31641" y="574"/>
                          <a:pt x="19868" y="8051"/>
                        </a:cubicBezTo>
                        <a:cubicBezTo>
                          <a:pt x="8876" y="15042"/>
                          <a:pt x="-3621" y="30053"/>
                          <a:pt x="980" y="4079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5" name="Google Shape;1105;p31"/>
                  <p:cNvSpPr/>
                  <p:nvPr/>
                </p:nvSpPr>
                <p:spPr>
                  <a:xfrm>
                    <a:off x="4583638" y="1812429"/>
                    <a:ext cx="33030" cy="37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30" h="37992" extrusionOk="0">
                        <a:moveTo>
                          <a:pt x="515" y="18209"/>
                        </a:moveTo>
                        <a:cubicBezTo>
                          <a:pt x="-2114" y="22714"/>
                          <a:pt x="5621" y="38021"/>
                          <a:pt x="16765" y="37992"/>
                        </a:cubicBezTo>
                        <a:cubicBezTo>
                          <a:pt x="26300" y="37973"/>
                          <a:pt x="32662" y="27010"/>
                          <a:pt x="33015" y="18209"/>
                        </a:cubicBezTo>
                        <a:cubicBezTo>
                          <a:pt x="33396" y="8579"/>
                          <a:pt x="26652" y="-546"/>
                          <a:pt x="23185" y="26"/>
                        </a:cubicBezTo>
                        <a:cubicBezTo>
                          <a:pt x="20480" y="473"/>
                          <a:pt x="21118" y="6588"/>
                          <a:pt x="15136" y="10789"/>
                        </a:cubicBezTo>
                        <a:cubicBezTo>
                          <a:pt x="14498" y="11236"/>
                          <a:pt x="12698" y="12094"/>
                          <a:pt x="9088" y="13808"/>
                        </a:cubicBezTo>
                        <a:cubicBezTo>
                          <a:pt x="1554" y="17399"/>
                          <a:pt x="1001" y="17380"/>
                          <a:pt x="515" y="1820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6" name="Google Shape;1106;p31"/>
                  <p:cNvSpPr/>
                  <p:nvPr/>
                </p:nvSpPr>
                <p:spPr>
                  <a:xfrm>
                    <a:off x="4607071" y="1810864"/>
                    <a:ext cx="28708" cy="52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08" h="52406" extrusionOk="0">
                        <a:moveTo>
                          <a:pt x="0" y="26203"/>
                        </a:moveTo>
                        <a:cubicBezTo>
                          <a:pt x="0" y="40681"/>
                          <a:pt x="6429" y="52407"/>
                          <a:pt x="14354" y="52407"/>
                        </a:cubicBezTo>
                        <a:cubicBezTo>
                          <a:pt x="22279" y="52407"/>
                          <a:pt x="28708" y="40672"/>
                          <a:pt x="28708" y="26203"/>
                        </a:cubicBezTo>
                        <a:cubicBezTo>
                          <a:pt x="28708" y="11735"/>
                          <a:pt x="22279" y="0"/>
                          <a:pt x="14354" y="0"/>
                        </a:cubicBezTo>
                        <a:cubicBezTo>
                          <a:pt x="6429" y="-10"/>
                          <a:pt x="0" y="11725"/>
                          <a:pt x="0" y="262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7" name="Google Shape;1107;p31"/>
                  <p:cNvSpPr/>
                  <p:nvPr/>
                </p:nvSpPr>
                <p:spPr>
                  <a:xfrm>
                    <a:off x="4566265" y="1839001"/>
                    <a:ext cx="56673" cy="317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673" h="31737" extrusionOk="0">
                        <a:moveTo>
                          <a:pt x="0" y="15869"/>
                        </a:moveTo>
                        <a:cubicBezTo>
                          <a:pt x="0" y="24632"/>
                          <a:pt x="12687" y="31737"/>
                          <a:pt x="28337" y="31737"/>
                        </a:cubicBezTo>
                        <a:cubicBezTo>
                          <a:pt x="43986" y="31737"/>
                          <a:pt x="56674" y="24632"/>
                          <a:pt x="56674" y="15869"/>
                        </a:cubicBezTo>
                        <a:cubicBezTo>
                          <a:pt x="56674" y="7106"/>
                          <a:pt x="43986" y="0"/>
                          <a:pt x="28337" y="0"/>
                        </a:cubicBezTo>
                        <a:cubicBezTo>
                          <a:pt x="12687" y="0"/>
                          <a:pt x="0" y="7106"/>
                          <a:pt x="0" y="1586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8" name="Google Shape;1108;p31"/>
                  <p:cNvSpPr/>
                  <p:nvPr/>
                </p:nvSpPr>
                <p:spPr>
                  <a:xfrm>
                    <a:off x="4609621" y="1817335"/>
                    <a:ext cx="26023" cy="194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23" h="19465" extrusionOk="0">
                        <a:moveTo>
                          <a:pt x="21262" y="19465"/>
                        </a:moveTo>
                        <a:cubicBezTo>
                          <a:pt x="19681" y="19465"/>
                          <a:pt x="18128" y="18675"/>
                          <a:pt x="17223" y="17236"/>
                        </a:cubicBezTo>
                        <a:cubicBezTo>
                          <a:pt x="16032" y="15350"/>
                          <a:pt x="13880" y="12741"/>
                          <a:pt x="10384" y="11064"/>
                        </a:cubicBezTo>
                        <a:cubicBezTo>
                          <a:pt x="8527" y="10178"/>
                          <a:pt x="6527" y="9654"/>
                          <a:pt x="4441" y="9512"/>
                        </a:cubicBezTo>
                        <a:cubicBezTo>
                          <a:pt x="1821" y="9331"/>
                          <a:pt x="-170" y="7064"/>
                          <a:pt x="11" y="4435"/>
                        </a:cubicBezTo>
                        <a:cubicBezTo>
                          <a:pt x="192" y="1815"/>
                          <a:pt x="2555" y="-118"/>
                          <a:pt x="5088" y="6"/>
                        </a:cubicBezTo>
                        <a:cubicBezTo>
                          <a:pt x="8384" y="225"/>
                          <a:pt x="11556" y="1063"/>
                          <a:pt x="14508" y="2482"/>
                        </a:cubicBezTo>
                        <a:cubicBezTo>
                          <a:pt x="20062" y="5149"/>
                          <a:pt x="23443" y="9226"/>
                          <a:pt x="25291" y="12169"/>
                        </a:cubicBezTo>
                        <a:cubicBezTo>
                          <a:pt x="26691" y="14388"/>
                          <a:pt x="26024" y="17332"/>
                          <a:pt x="23795" y="18732"/>
                        </a:cubicBezTo>
                        <a:cubicBezTo>
                          <a:pt x="23005" y="19227"/>
                          <a:pt x="22119" y="19465"/>
                          <a:pt x="21262" y="1946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9" name="Google Shape;1109;p31"/>
                  <p:cNvSpPr/>
                  <p:nvPr/>
                </p:nvSpPr>
                <p:spPr>
                  <a:xfrm>
                    <a:off x="4609243" y="1826270"/>
                    <a:ext cx="27026" cy="178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26" h="17836" extrusionOk="0">
                        <a:moveTo>
                          <a:pt x="22269" y="17836"/>
                        </a:moveTo>
                        <a:cubicBezTo>
                          <a:pt x="20716" y="17836"/>
                          <a:pt x="19192" y="17074"/>
                          <a:pt x="18278" y="15684"/>
                        </a:cubicBezTo>
                        <a:cubicBezTo>
                          <a:pt x="16611" y="13131"/>
                          <a:pt x="14916" y="11597"/>
                          <a:pt x="13496" y="11340"/>
                        </a:cubicBezTo>
                        <a:lnTo>
                          <a:pt x="12363" y="11188"/>
                        </a:lnTo>
                        <a:cubicBezTo>
                          <a:pt x="10629" y="10988"/>
                          <a:pt x="8096" y="10673"/>
                          <a:pt x="4724" y="9721"/>
                        </a:cubicBezTo>
                        <a:lnTo>
                          <a:pt x="3305" y="9292"/>
                        </a:lnTo>
                        <a:cubicBezTo>
                          <a:pt x="800" y="8483"/>
                          <a:pt x="-572" y="5797"/>
                          <a:pt x="228" y="3301"/>
                        </a:cubicBezTo>
                        <a:cubicBezTo>
                          <a:pt x="1038" y="796"/>
                          <a:pt x="3733" y="-566"/>
                          <a:pt x="6219" y="224"/>
                        </a:cubicBezTo>
                        <a:lnTo>
                          <a:pt x="7305" y="548"/>
                        </a:lnTo>
                        <a:cubicBezTo>
                          <a:pt x="10039" y="1320"/>
                          <a:pt x="12087" y="1558"/>
                          <a:pt x="13487" y="1729"/>
                        </a:cubicBezTo>
                        <a:cubicBezTo>
                          <a:pt x="14163" y="1815"/>
                          <a:pt x="14725" y="1882"/>
                          <a:pt x="15182" y="1958"/>
                        </a:cubicBezTo>
                        <a:cubicBezTo>
                          <a:pt x="19316" y="2701"/>
                          <a:pt x="23040" y="5558"/>
                          <a:pt x="26250" y="10464"/>
                        </a:cubicBezTo>
                        <a:cubicBezTo>
                          <a:pt x="27689" y="12664"/>
                          <a:pt x="27069" y="15617"/>
                          <a:pt x="24869" y="17055"/>
                        </a:cubicBezTo>
                        <a:cubicBezTo>
                          <a:pt x="24069" y="17589"/>
                          <a:pt x="23155" y="17836"/>
                          <a:pt x="22269" y="1783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1110" name="Google Shape;1110;p31"/>
              <p:cNvSpPr/>
              <p:nvPr/>
            </p:nvSpPr>
            <p:spPr>
              <a:xfrm rot="814281">
                <a:off x="232039" y="3933224"/>
                <a:ext cx="47728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9124" h="9124" extrusionOk="0">
                    <a:moveTo>
                      <a:pt x="9125" y="4562"/>
                    </a:moveTo>
                    <a:cubicBezTo>
                      <a:pt x="9125" y="7087"/>
                      <a:pt x="7077" y="9125"/>
                      <a:pt x="4562" y="9125"/>
                    </a:cubicBezTo>
                    <a:cubicBezTo>
                      <a:pt x="2038" y="9125"/>
                      <a:pt x="0" y="7077"/>
                      <a:pt x="0" y="4562"/>
                    </a:cubicBezTo>
                    <a:cubicBezTo>
                      <a:pt x="0" y="2048"/>
                      <a:pt x="2048" y="0"/>
                      <a:pt x="4562" y="0"/>
                    </a:cubicBezTo>
                    <a:cubicBezTo>
                      <a:pt x="7087" y="0"/>
                      <a:pt x="9125" y="2048"/>
                      <a:pt x="9125" y="45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31"/>
              <p:cNvSpPr/>
              <p:nvPr/>
            </p:nvSpPr>
            <p:spPr>
              <a:xfrm rot="814281">
                <a:off x="299570" y="3934728"/>
                <a:ext cx="36869" cy="36886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7048" extrusionOk="0">
                    <a:moveTo>
                      <a:pt x="7049" y="3524"/>
                    </a:moveTo>
                    <a:cubicBezTo>
                      <a:pt x="7049" y="5467"/>
                      <a:pt x="5467" y="7048"/>
                      <a:pt x="3524" y="7048"/>
                    </a:cubicBezTo>
                    <a:cubicBezTo>
                      <a:pt x="1581" y="7048"/>
                      <a:pt x="0" y="5477"/>
                      <a:pt x="0" y="3524"/>
                    </a:cubicBezTo>
                    <a:cubicBezTo>
                      <a:pt x="0" y="1581"/>
                      <a:pt x="1581" y="0"/>
                      <a:pt x="3524" y="0"/>
                    </a:cubicBezTo>
                    <a:cubicBezTo>
                      <a:pt x="5477" y="0"/>
                      <a:pt x="7049" y="1581"/>
                      <a:pt x="7049" y="352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31"/>
              <p:cNvSpPr/>
              <p:nvPr/>
            </p:nvSpPr>
            <p:spPr>
              <a:xfrm rot="814281">
                <a:off x="269300" y="3994755"/>
                <a:ext cx="72795" cy="72876"/>
              </a:xfrm>
              <a:custGeom>
                <a:avLst/>
                <a:gdLst/>
                <a:ahLst/>
                <a:cxnLst/>
                <a:rect l="l" t="t" r="r" b="b"/>
                <a:pathLst>
                  <a:path w="13916" h="13925" extrusionOk="0">
                    <a:moveTo>
                      <a:pt x="13916" y="6963"/>
                    </a:moveTo>
                    <a:cubicBezTo>
                      <a:pt x="13916" y="10801"/>
                      <a:pt x="10801" y="13926"/>
                      <a:pt x="6963" y="13926"/>
                    </a:cubicBezTo>
                    <a:cubicBezTo>
                      <a:pt x="3124" y="13926"/>
                      <a:pt x="0" y="10811"/>
                      <a:pt x="0" y="6963"/>
                    </a:cubicBezTo>
                    <a:cubicBezTo>
                      <a:pt x="0" y="3115"/>
                      <a:pt x="3115" y="0"/>
                      <a:pt x="6963" y="0"/>
                    </a:cubicBezTo>
                    <a:cubicBezTo>
                      <a:pt x="10811" y="0"/>
                      <a:pt x="13916" y="3124"/>
                      <a:pt x="13916" y="69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31"/>
              <p:cNvSpPr/>
              <p:nvPr/>
            </p:nvSpPr>
            <p:spPr>
              <a:xfrm rot="814281">
                <a:off x="213277" y="3987628"/>
                <a:ext cx="33578" cy="33594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6419" extrusionOk="0">
                    <a:moveTo>
                      <a:pt x="6420" y="3210"/>
                    </a:moveTo>
                    <a:cubicBezTo>
                      <a:pt x="6420" y="4982"/>
                      <a:pt x="4982" y="6420"/>
                      <a:pt x="3210" y="6420"/>
                    </a:cubicBezTo>
                    <a:cubicBezTo>
                      <a:pt x="1438" y="6420"/>
                      <a:pt x="0" y="4982"/>
                      <a:pt x="0" y="3210"/>
                    </a:cubicBezTo>
                    <a:cubicBezTo>
                      <a:pt x="0" y="1438"/>
                      <a:pt x="1438" y="0"/>
                      <a:pt x="3210" y="0"/>
                    </a:cubicBezTo>
                    <a:cubicBezTo>
                      <a:pt x="4982" y="0"/>
                      <a:pt x="6420" y="1438"/>
                      <a:pt x="6420" y="32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31"/>
              <p:cNvSpPr/>
              <p:nvPr/>
            </p:nvSpPr>
            <p:spPr>
              <a:xfrm rot="814281">
                <a:off x="153579" y="3938708"/>
                <a:ext cx="46635" cy="46657"/>
              </a:xfrm>
              <a:custGeom>
                <a:avLst/>
                <a:gdLst/>
                <a:ahLst/>
                <a:cxnLst/>
                <a:rect l="l" t="t" r="r" b="b"/>
                <a:pathLst>
                  <a:path w="8915" h="8915" extrusionOk="0">
                    <a:moveTo>
                      <a:pt x="8915" y="4458"/>
                    </a:moveTo>
                    <a:cubicBezTo>
                      <a:pt x="8915" y="6915"/>
                      <a:pt x="6925" y="8915"/>
                      <a:pt x="4458" y="8915"/>
                    </a:cubicBezTo>
                    <a:cubicBezTo>
                      <a:pt x="1991" y="8915"/>
                      <a:pt x="0" y="6925"/>
                      <a:pt x="0" y="4458"/>
                    </a:cubicBezTo>
                    <a:cubicBezTo>
                      <a:pt x="0" y="1991"/>
                      <a:pt x="1991" y="0"/>
                      <a:pt x="4458" y="0"/>
                    </a:cubicBezTo>
                    <a:cubicBezTo>
                      <a:pt x="6925" y="0"/>
                      <a:pt x="8915" y="2000"/>
                      <a:pt x="8915" y="44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31"/>
              <p:cNvSpPr/>
              <p:nvPr/>
            </p:nvSpPr>
            <p:spPr>
              <a:xfrm rot="814281">
                <a:off x="510129" y="4185261"/>
                <a:ext cx="63573" cy="271477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51873" extrusionOk="0">
                    <a:moveTo>
                      <a:pt x="12154" y="25937"/>
                    </a:moveTo>
                    <a:cubicBezTo>
                      <a:pt x="12154" y="40262"/>
                      <a:pt x="9430" y="51873"/>
                      <a:pt x="6077" y="51873"/>
                    </a:cubicBezTo>
                    <a:cubicBezTo>
                      <a:pt x="2724" y="51873"/>
                      <a:pt x="0" y="40262"/>
                      <a:pt x="0" y="25937"/>
                    </a:cubicBezTo>
                    <a:cubicBezTo>
                      <a:pt x="0" y="11611"/>
                      <a:pt x="2724" y="0"/>
                      <a:pt x="6077" y="0"/>
                    </a:cubicBezTo>
                    <a:cubicBezTo>
                      <a:pt x="9439" y="0"/>
                      <a:pt x="12154" y="11611"/>
                      <a:pt x="12154" y="259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8" name="Google Shape;1118;p32"/>
          <p:cNvGrpSpPr/>
          <p:nvPr/>
        </p:nvGrpSpPr>
        <p:grpSpPr>
          <a:xfrm rot="3952838" flipH="1">
            <a:off x="-336364" y="3802353"/>
            <a:ext cx="1421485" cy="1144096"/>
            <a:chOff x="6204488" y="2062882"/>
            <a:chExt cx="291063" cy="234280"/>
          </a:xfrm>
        </p:grpSpPr>
        <p:sp>
          <p:nvSpPr>
            <p:cNvPr id="1119" name="Google Shape;1119;p32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1128;p32"/>
          <p:cNvGrpSpPr/>
          <p:nvPr/>
        </p:nvGrpSpPr>
        <p:grpSpPr>
          <a:xfrm rot="-9179160">
            <a:off x="7813554" y="-220862"/>
            <a:ext cx="1337315" cy="1076347"/>
            <a:chOff x="6204488" y="2062882"/>
            <a:chExt cx="291063" cy="234280"/>
          </a:xfrm>
        </p:grpSpPr>
        <p:sp>
          <p:nvSpPr>
            <p:cNvPr id="1129" name="Google Shape;1129;p32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8" name="Google Shape;1138;p32"/>
          <p:cNvGrpSpPr/>
          <p:nvPr/>
        </p:nvGrpSpPr>
        <p:grpSpPr>
          <a:xfrm rot="2317065">
            <a:off x="8458756" y="4354771"/>
            <a:ext cx="419148" cy="663829"/>
            <a:chOff x="8338898" y="4392226"/>
            <a:chExt cx="419162" cy="663853"/>
          </a:xfrm>
        </p:grpSpPr>
        <p:grpSp>
          <p:nvGrpSpPr>
            <p:cNvPr id="1139" name="Google Shape;1139;p32"/>
            <p:cNvGrpSpPr/>
            <p:nvPr/>
          </p:nvGrpSpPr>
          <p:grpSpPr>
            <a:xfrm rot="4877240">
              <a:off x="8429728" y="4412185"/>
              <a:ext cx="305331" cy="308644"/>
              <a:chOff x="6361679" y="1735274"/>
              <a:chExt cx="109212" cy="110397"/>
            </a:xfrm>
          </p:grpSpPr>
          <p:grpSp>
            <p:nvGrpSpPr>
              <p:cNvPr id="1140" name="Google Shape;1140;p32"/>
              <p:cNvGrpSpPr/>
              <p:nvPr/>
            </p:nvGrpSpPr>
            <p:grpSpPr>
              <a:xfrm>
                <a:off x="6361679" y="1735274"/>
                <a:ext cx="109212" cy="93118"/>
                <a:chOff x="6361679" y="1735274"/>
                <a:chExt cx="109212" cy="93118"/>
              </a:xfrm>
            </p:grpSpPr>
            <p:sp>
              <p:nvSpPr>
                <p:cNvPr id="1141" name="Google Shape;1141;p32"/>
                <p:cNvSpPr/>
                <p:nvPr/>
              </p:nvSpPr>
              <p:spPr>
                <a:xfrm>
                  <a:off x="6399314" y="1735274"/>
                  <a:ext cx="29298" cy="67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8" h="67741" extrusionOk="0">
                      <a:moveTo>
                        <a:pt x="29299" y="33871"/>
                      </a:moveTo>
                      <a:cubicBezTo>
                        <a:pt x="29299" y="52577"/>
                        <a:pt x="22740" y="67742"/>
                        <a:pt x="14649" y="67742"/>
                      </a:cubicBezTo>
                      <a:cubicBezTo>
                        <a:pt x="6559" y="67742"/>
                        <a:pt x="0" y="52577"/>
                        <a:pt x="0" y="33871"/>
                      </a:cubicBezTo>
                      <a:cubicBezTo>
                        <a:pt x="0" y="15165"/>
                        <a:pt x="6559" y="0"/>
                        <a:pt x="14649" y="0"/>
                      </a:cubicBezTo>
                      <a:cubicBezTo>
                        <a:pt x="22740" y="0"/>
                        <a:pt x="29299" y="15165"/>
                        <a:pt x="29299" y="3387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2" name="Google Shape;1142;p32"/>
                <p:cNvSpPr/>
                <p:nvPr/>
              </p:nvSpPr>
              <p:spPr>
                <a:xfrm>
                  <a:off x="6406878" y="1791738"/>
                  <a:ext cx="64013" cy="3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13" h="34344" extrusionOk="0">
                      <a:moveTo>
                        <a:pt x="246" y="3458"/>
                      </a:moveTo>
                      <a:cubicBezTo>
                        <a:pt x="-1926" y="9173"/>
                        <a:pt x="10533" y="19936"/>
                        <a:pt x="28078" y="27508"/>
                      </a:cubicBezTo>
                      <a:cubicBezTo>
                        <a:pt x="45623" y="35080"/>
                        <a:pt x="61596" y="36595"/>
                        <a:pt x="63768" y="30880"/>
                      </a:cubicBezTo>
                      <a:cubicBezTo>
                        <a:pt x="65940" y="25165"/>
                        <a:pt x="53481" y="14402"/>
                        <a:pt x="35936" y="6829"/>
                      </a:cubicBezTo>
                      <a:cubicBezTo>
                        <a:pt x="18391" y="-734"/>
                        <a:pt x="2417" y="-2248"/>
                        <a:pt x="246" y="34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3" name="Google Shape;1143;p32"/>
                <p:cNvSpPr/>
                <p:nvPr/>
              </p:nvSpPr>
              <p:spPr>
                <a:xfrm>
                  <a:off x="6361679" y="1768376"/>
                  <a:ext cx="58591" cy="3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1" h="32491" extrusionOk="0">
                      <a:moveTo>
                        <a:pt x="269" y="3712"/>
                      </a:moveTo>
                      <a:cubicBezTo>
                        <a:pt x="-1903" y="9427"/>
                        <a:pt x="9336" y="19666"/>
                        <a:pt x="25367" y="26581"/>
                      </a:cubicBezTo>
                      <a:cubicBezTo>
                        <a:pt x="41397" y="33506"/>
                        <a:pt x="56152" y="34487"/>
                        <a:pt x="58323" y="28772"/>
                      </a:cubicBezTo>
                      <a:cubicBezTo>
                        <a:pt x="60495" y="23067"/>
                        <a:pt x="49256" y="12818"/>
                        <a:pt x="33225" y="5903"/>
                      </a:cubicBezTo>
                      <a:cubicBezTo>
                        <a:pt x="17194" y="-1012"/>
                        <a:pt x="2440" y="-1994"/>
                        <a:pt x="269" y="371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4" name="Google Shape;1144;p32"/>
                <p:cNvSpPr/>
                <p:nvPr/>
              </p:nvSpPr>
              <p:spPr>
                <a:xfrm>
                  <a:off x="6416385" y="1759376"/>
                  <a:ext cx="45009" cy="4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35" extrusionOk="0">
                      <a:moveTo>
                        <a:pt x="14742" y="10235"/>
                      </a:moveTo>
                      <a:cubicBezTo>
                        <a:pt x="3074" y="20084"/>
                        <a:pt x="-2898" y="32742"/>
                        <a:pt x="1388" y="38505"/>
                      </a:cubicBezTo>
                      <a:cubicBezTo>
                        <a:pt x="5674" y="44268"/>
                        <a:pt x="18600" y="40953"/>
                        <a:pt x="30268" y="31095"/>
                      </a:cubicBezTo>
                      <a:cubicBezTo>
                        <a:pt x="41936" y="21246"/>
                        <a:pt x="47908" y="8587"/>
                        <a:pt x="43622" y="2824"/>
                      </a:cubicBezTo>
                      <a:cubicBezTo>
                        <a:pt x="39326" y="-2929"/>
                        <a:pt x="26401" y="386"/>
                        <a:pt x="14742" y="1023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45" name="Google Shape;1145;p32"/>
                <p:cNvSpPr/>
                <p:nvPr/>
              </p:nvSpPr>
              <p:spPr>
                <a:xfrm>
                  <a:off x="6377533" y="1787050"/>
                  <a:ext cx="45009" cy="41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42" extrusionOk="0">
                      <a:moveTo>
                        <a:pt x="14742" y="10241"/>
                      </a:moveTo>
                      <a:cubicBezTo>
                        <a:pt x="3074" y="20090"/>
                        <a:pt x="-2898" y="32749"/>
                        <a:pt x="1388" y="38511"/>
                      </a:cubicBezTo>
                      <a:cubicBezTo>
                        <a:pt x="5674" y="44274"/>
                        <a:pt x="18600" y="40959"/>
                        <a:pt x="30268" y="31101"/>
                      </a:cubicBezTo>
                      <a:cubicBezTo>
                        <a:pt x="41936" y="21252"/>
                        <a:pt x="47908" y="8593"/>
                        <a:pt x="43622" y="2831"/>
                      </a:cubicBezTo>
                      <a:cubicBezTo>
                        <a:pt x="39336" y="-2932"/>
                        <a:pt x="26410" y="383"/>
                        <a:pt x="14742" y="1024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146" name="Google Shape;1146;p32"/>
              <p:cNvSpPr/>
              <p:nvPr/>
            </p:nvSpPr>
            <p:spPr>
              <a:xfrm>
                <a:off x="6403769" y="1789325"/>
                <a:ext cx="27099" cy="56346"/>
              </a:xfrm>
              <a:custGeom>
                <a:avLst/>
                <a:gdLst/>
                <a:ahLst/>
                <a:cxnLst/>
                <a:rect l="l" t="t" r="r" b="b"/>
                <a:pathLst>
                  <a:path w="27099" h="56346" extrusionOk="0">
                    <a:moveTo>
                      <a:pt x="1365" y="31102"/>
                    </a:moveTo>
                    <a:cubicBezTo>
                      <a:pt x="4641" y="46571"/>
                      <a:pt x="12747" y="57810"/>
                      <a:pt x="19472" y="56191"/>
                    </a:cubicBezTo>
                    <a:cubicBezTo>
                      <a:pt x="26206" y="54572"/>
                      <a:pt x="29006" y="40722"/>
                      <a:pt x="25730" y="25244"/>
                    </a:cubicBezTo>
                    <a:cubicBezTo>
                      <a:pt x="22453" y="9766"/>
                      <a:pt x="14347" y="-1464"/>
                      <a:pt x="7613" y="155"/>
                    </a:cubicBezTo>
                    <a:cubicBezTo>
                      <a:pt x="898" y="1775"/>
                      <a:pt x="-1902" y="15633"/>
                      <a:pt x="1365" y="311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7" name="Google Shape;1147;p32"/>
            <p:cNvGrpSpPr/>
            <p:nvPr/>
          </p:nvGrpSpPr>
          <p:grpSpPr>
            <a:xfrm rot="4877240">
              <a:off x="8354986" y="4826402"/>
              <a:ext cx="213398" cy="215738"/>
              <a:chOff x="6501606" y="1814493"/>
              <a:chExt cx="76329" cy="77166"/>
            </a:xfrm>
          </p:grpSpPr>
          <p:grpSp>
            <p:nvGrpSpPr>
              <p:cNvPr id="1148" name="Google Shape;1148;p32"/>
              <p:cNvGrpSpPr/>
              <p:nvPr/>
            </p:nvGrpSpPr>
            <p:grpSpPr>
              <a:xfrm>
                <a:off x="6501606" y="1814493"/>
                <a:ext cx="76329" cy="65090"/>
                <a:chOff x="6501606" y="1814493"/>
                <a:chExt cx="76329" cy="65090"/>
              </a:xfrm>
            </p:grpSpPr>
            <p:sp>
              <p:nvSpPr>
                <p:cNvPr id="1149" name="Google Shape;1149;p32"/>
                <p:cNvSpPr/>
                <p:nvPr/>
              </p:nvSpPr>
              <p:spPr>
                <a:xfrm>
                  <a:off x="6527911" y="1814493"/>
                  <a:ext cx="20478" cy="47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8" h="47358" extrusionOk="0">
                      <a:moveTo>
                        <a:pt x="0" y="23679"/>
                      </a:moveTo>
                      <a:cubicBezTo>
                        <a:pt x="0" y="36757"/>
                        <a:pt x="4582" y="47358"/>
                        <a:pt x="10239" y="47358"/>
                      </a:cubicBezTo>
                      <a:cubicBezTo>
                        <a:pt x="15897" y="47358"/>
                        <a:pt x="20479" y="36757"/>
                        <a:pt x="20479" y="23679"/>
                      </a:cubicBezTo>
                      <a:cubicBezTo>
                        <a:pt x="20479" y="10601"/>
                        <a:pt x="15897" y="0"/>
                        <a:pt x="10239" y="0"/>
                      </a:cubicBezTo>
                      <a:cubicBezTo>
                        <a:pt x="4582" y="0"/>
                        <a:pt x="0" y="10601"/>
                        <a:pt x="0" y="2367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0" name="Google Shape;1150;p32"/>
                <p:cNvSpPr/>
                <p:nvPr/>
              </p:nvSpPr>
              <p:spPr>
                <a:xfrm>
                  <a:off x="6533197" y="1853965"/>
                  <a:ext cx="44738" cy="2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24011" extrusionOk="0">
                      <a:moveTo>
                        <a:pt x="171" y="2419"/>
                      </a:moveTo>
                      <a:cubicBezTo>
                        <a:pt x="-1343" y="6410"/>
                        <a:pt x="7363" y="13935"/>
                        <a:pt x="19621" y="19231"/>
                      </a:cubicBezTo>
                      <a:cubicBezTo>
                        <a:pt x="31880" y="24526"/>
                        <a:pt x="43053" y="25584"/>
                        <a:pt x="44567" y="21593"/>
                      </a:cubicBezTo>
                      <a:cubicBezTo>
                        <a:pt x="46082" y="17602"/>
                        <a:pt x="37376" y="10077"/>
                        <a:pt x="25117" y="4781"/>
                      </a:cubicBezTo>
                      <a:cubicBezTo>
                        <a:pt x="12858" y="-515"/>
                        <a:pt x="1686" y="-1572"/>
                        <a:pt x="171" y="241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1" name="Google Shape;1151;p32"/>
                <p:cNvSpPr/>
                <p:nvPr/>
              </p:nvSpPr>
              <p:spPr>
                <a:xfrm>
                  <a:off x="6501606" y="1837633"/>
                  <a:ext cx="40960" cy="2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60" h="22709" extrusionOk="0">
                      <a:moveTo>
                        <a:pt x="187" y="2597"/>
                      </a:moveTo>
                      <a:cubicBezTo>
                        <a:pt x="-1327" y="6588"/>
                        <a:pt x="6521" y="13741"/>
                        <a:pt x="17732" y="18579"/>
                      </a:cubicBezTo>
                      <a:cubicBezTo>
                        <a:pt x="28934" y="23418"/>
                        <a:pt x="39249" y="24104"/>
                        <a:pt x="40773" y="20113"/>
                      </a:cubicBezTo>
                      <a:cubicBezTo>
                        <a:pt x="42288" y="16122"/>
                        <a:pt x="34439" y="8969"/>
                        <a:pt x="23228" y="4130"/>
                      </a:cubicBezTo>
                      <a:cubicBezTo>
                        <a:pt x="12017" y="-709"/>
                        <a:pt x="1701" y="-1394"/>
                        <a:pt x="187" y="259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2" name="Google Shape;1152;p32"/>
                <p:cNvSpPr/>
                <p:nvPr/>
              </p:nvSpPr>
              <p:spPr>
                <a:xfrm>
                  <a:off x="6539836" y="1831344"/>
                  <a:ext cx="31461" cy="28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6" extrusionOk="0">
                      <a:moveTo>
                        <a:pt x="10306" y="7152"/>
                      </a:moveTo>
                      <a:cubicBezTo>
                        <a:pt x="2153" y="14039"/>
                        <a:pt x="-2029" y="22888"/>
                        <a:pt x="972" y="26917"/>
                      </a:cubicBezTo>
                      <a:cubicBezTo>
                        <a:pt x="3962" y="30946"/>
                        <a:pt x="13002" y="28631"/>
                        <a:pt x="21155" y="21745"/>
                      </a:cubicBezTo>
                      <a:cubicBezTo>
                        <a:pt x="29308" y="14858"/>
                        <a:pt x="33490" y="6009"/>
                        <a:pt x="30490" y="1980"/>
                      </a:cubicBezTo>
                      <a:cubicBezTo>
                        <a:pt x="27499" y="-2049"/>
                        <a:pt x="18460" y="266"/>
                        <a:pt x="10306" y="715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53" name="Google Shape;1153;p32"/>
                <p:cNvSpPr/>
                <p:nvPr/>
              </p:nvSpPr>
              <p:spPr>
                <a:xfrm>
                  <a:off x="6512690" y="1850686"/>
                  <a:ext cx="31461" cy="28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7" extrusionOk="0">
                      <a:moveTo>
                        <a:pt x="10306" y="7155"/>
                      </a:moveTo>
                      <a:cubicBezTo>
                        <a:pt x="2153" y="14042"/>
                        <a:pt x="-2029" y="22890"/>
                        <a:pt x="972" y="26919"/>
                      </a:cubicBezTo>
                      <a:cubicBezTo>
                        <a:pt x="3962" y="30949"/>
                        <a:pt x="13002" y="28624"/>
                        <a:pt x="21155" y="21738"/>
                      </a:cubicBezTo>
                      <a:cubicBezTo>
                        <a:pt x="29309" y="14851"/>
                        <a:pt x="33490" y="6003"/>
                        <a:pt x="30490" y="1973"/>
                      </a:cubicBezTo>
                      <a:cubicBezTo>
                        <a:pt x="27489" y="-2046"/>
                        <a:pt x="18460" y="268"/>
                        <a:pt x="10306" y="715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154" name="Google Shape;1154;p32"/>
              <p:cNvSpPr/>
              <p:nvPr/>
            </p:nvSpPr>
            <p:spPr>
              <a:xfrm>
                <a:off x="6531024" y="1852275"/>
                <a:ext cx="18948" cy="39384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39384" extrusionOk="0">
                    <a:moveTo>
                      <a:pt x="954" y="21740"/>
                    </a:moveTo>
                    <a:cubicBezTo>
                      <a:pt x="3240" y="32551"/>
                      <a:pt x="8908" y="40409"/>
                      <a:pt x="13613" y="39276"/>
                    </a:cubicBezTo>
                    <a:cubicBezTo>
                      <a:pt x="18318" y="38142"/>
                      <a:pt x="20280" y="28465"/>
                      <a:pt x="17994" y="17644"/>
                    </a:cubicBezTo>
                    <a:cubicBezTo>
                      <a:pt x="15708" y="6833"/>
                      <a:pt x="10041" y="-1025"/>
                      <a:pt x="5336" y="109"/>
                    </a:cubicBezTo>
                    <a:cubicBezTo>
                      <a:pt x="630" y="1242"/>
                      <a:pt x="-1332" y="10929"/>
                      <a:pt x="954" y="217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8"/>
          <p:cNvSpPr txBox="1">
            <a:spLocks noGrp="1"/>
          </p:cNvSpPr>
          <p:nvPr>
            <p:ph type="title"/>
          </p:nvPr>
        </p:nvSpPr>
        <p:spPr>
          <a:xfrm>
            <a:off x="1388100" y="1524000"/>
            <a:ext cx="6367800" cy="20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 rot="456313" flipH="1">
            <a:off x="8311064" y="2921331"/>
            <a:ext cx="528530" cy="2730606"/>
            <a:chOff x="905632" y="1218603"/>
            <a:chExt cx="476169" cy="2460086"/>
          </a:xfrm>
        </p:grpSpPr>
        <p:sp>
          <p:nvSpPr>
            <p:cNvPr id="126" name="Google Shape;126;p8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7" name="Google Shape;127;p8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128" name="Google Shape;128;p8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8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8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8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8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4" name="Google Shape;134;p8"/>
            <p:cNvSpPr/>
            <p:nvPr/>
          </p:nvSpPr>
          <p:spPr>
            <a:xfrm>
              <a:off x="905632" y="1576949"/>
              <a:ext cx="281352" cy="162847"/>
            </a:xfrm>
            <a:custGeom>
              <a:avLst/>
              <a:gdLst/>
              <a:ahLst/>
              <a:cxnLst/>
              <a:rect l="l" t="t" r="r" b="b"/>
              <a:pathLst>
                <a:path w="56667" h="32799" extrusionOk="0">
                  <a:moveTo>
                    <a:pt x="56456" y="31850"/>
                  </a:moveTo>
                  <a:cubicBezTo>
                    <a:pt x="54332" y="35384"/>
                    <a:pt x="35672" y="28450"/>
                    <a:pt x="22642" y="20953"/>
                  </a:cubicBezTo>
                  <a:cubicBezTo>
                    <a:pt x="12470" y="15105"/>
                    <a:pt x="-1523" y="4761"/>
                    <a:pt x="135" y="1303"/>
                  </a:cubicBezTo>
                  <a:cubicBezTo>
                    <a:pt x="1716" y="-1964"/>
                    <a:pt x="17185" y="1246"/>
                    <a:pt x="29424" y="7209"/>
                  </a:cubicBezTo>
                  <a:cubicBezTo>
                    <a:pt x="44988" y="14800"/>
                    <a:pt x="58533" y="28402"/>
                    <a:pt x="56456" y="318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963042" y="1769363"/>
              <a:ext cx="237804" cy="58349"/>
            </a:xfrm>
            <a:custGeom>
              <a:avLst/>
              <a:gdLst/>
              <a:ahLst/>
              <a:cxnLst/>
              <a:rect l="l" t="t" r="r" b="b"/>
              <a:pathLst>
                <a:path w="47896" h="11752" extrusionOk="0">
                  <a:moveTo>
                    <a:pt x="47892" y="8024"/>
                  </a:moveTo>
                  <a:cubicBezTo>
                    <a:pt x="47577" y="11100"/>
                    <a:pt x="32737" y="12367"/>
                    <a:pt x="21517" y="11472"/>
                  </a:cubicBezTo>
                  <a:cubicBezTo>
                    <a:pt x="12763" y="10767"/>
                    <a:pt x="-19" y="8243"/>
                    <a:pt x="0" y="5375"/>
                  </a:cubicBezTo>
                  <a:cubicBezTo>
                    <a:pt x="19" y="2661"/>
                    <a:pt x="11516" y="-111"/>
                    <a:pt x="21707" y="3"/>
                  </a:cubicBezTo>
                  <a:cubicBezTo>
                    <a:pt x="34690" y="146"/>
                    <a:pt x="48196" y="5023"/>
                    <a:pt x="47892" y="80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27717" y="1920988"/>
              <a:ext cx="163736" cy="136225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" name="Google Shape;138;p8"/>
          <p:cNvGrpSpPr/>
          <p:nvPr/>
        </p:nvGrpSpPr>
        <p:grpSpPr>
          <a:xfrm rot="371169" flipH="1">
            <a:off x="7626912" y="3610894"/>
            <a:ext cx="1067355" cy="2657991"/>
            <a:chOff x="1246910" y="1342772"/>
            <a:chExt cx="938149" cy="2336233"/>
          </a:xfrm>
        </p:grpSpPr>
        <p:sp>
          <p:nvSpPr>
            <p:cNvPr id="139" name="Google Shape;139;p8"/>
            <p:cNvSpPr/>
            <p:nvPr/>
          </p:nvSpPr>
          <p:spPr>
            <a:xfrm>
              <a:off x="1246910" y="2693174"/>
              <a:ext cx="164317" cy="122710"/>
            </a:xfrm>
            <a:custGeom>
              <a:avLst/>
              <a:gdLst/>
              <a:ahLst/>
              <a:cxnLst/>
              <a:rect l="l" t="t" r="r" b="b"/>
              <a:pathLst>
                <a:path w="33095" h="24715" extrusionOk="0">
                  <a:moveTo>
                    <a:pt x="432" y="1236"/>
                  </a:moveTo>
                  <a:cubicBezTo>
                    <a:pt x="2680" y="-2212"/>
                    <a:pt x="14100" y="2093"/>
                    <a:pt x="21492" y="7504"/>
                  </a:cubicBezTo>
                  <a:cubicBezTo>
                    <a:pt x="27264" y="11723"/>
                    <a:pt x="34703" y="19639"/>
                    <a:pt x="32788" y="22953"/>
                  </a:cubicBezTo>
                  <a:cubicBezTo>
                    <a:pt x="30979" y="26097"/>
                    <a:pt x="20958" y="24839"/>
                    <a:pt x="13776" y="20734"/>
                  </a:cubicBezTo>
                  <a:cubicBezTo>
                    <a:pt x="4642" y="15514"/>
                    <a:pt x="-1759" y="4598"/>
                    <a:pt x="432" y="1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1382336" y="1555066"/>
              <a:ext cx="594181" cy="2123939"/>
            </a:xfrm>
            <a:custGeom>
              <a:avLst/>
              <a:gdLst/>
              <a:ahLst/>
              <a:cxnLst/>
              <a:rect l="l" t="t" r="r" b="b"/>
              <a:pathLst>
                <a:path w="119674" h="290851" extrusionOk="0">
                  <a:moveTo>
                    <a:pt x="13298" y="290851"/>
                  </a:moveTo>
                  <a:cubicBezTo>
                    <a:pt x="11736" y="290851"/>
                    <a:pt x="10298" y="289822"/>
                    <a:pt x="9860" y="288241"/>
                  </a:cubicBezTo>
                  <a:cubicBezTo>
                    <a:pt x="1202" y="257133"/>
                    <a:pt x="-6190" y="208422"/>
                    <a:pt x="7860" y="152958"/>
                  </a:cubicBezTo>
                  <a:cubicBezTo>
                    <a:pt x="28653" y="70842"/>
                    <a:pt x="83317" y="22274"/>
                    <a:pt x="114054" y="643"/>
                  </a:cubicBezTo>
                  <a:cubicBezTo>
                    <a:pt x="115654" y="-471"/>
                    <a:pt x="117883" y="-109"/>
                    <a:pt x="119026" y="1510"/>
                  </a:cubicBezTo>
                  <a:cubicBezTo>
                    <a:pt x="120159" y="3120"/>
                    <a:pt x="119769" y="5349"/>
                    <a:pt x="118159" y="6482"/>
                  </a:cubicBezTo>
                  <a:cubicBezTo>
                    <a:pt x="88222" y="27551"/>
                    <a:pt x="34997" y="74824"/>
                    <a:pt x="14765" y="154710"/>
                  </a:cubicBezTo>
                  <a:cubicBezTo>
                    <a:pt x="1106" y="208660"/>
                    <a:pt x="8288" y="256066"/>
                    <a:pt x="16727" y="286327"/>
                  </a:cubicBezTo>
                  <a:cubicBezTo>
                    <a:pt x="17261" y="288222"/>
                    <a:pt x="16137" y="290194"/>
                    <a:pt x="14241" y="290727"/>
                  </a:cubicBezTo>
                  <a:cubicBezTo>
                    <a:pt x="13946" y="290813"/>
                    <a:pt x="13613" y="290851"/>
                    <a:pt x="13298" y="2908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1" name="Google Shape;141;p8"/>
            <p:cNvGrpSpPr/>
            <p:nvPr/>
          </p:nvGrpSpPr>
          <p:grpSpPr>
            <a:xfrm>
              <a:off x="1898586" y="1342772"/>
              <a:ext cx="286473" cy="290945"/>
              <a:chOff x="6713649" y="4396381"/>
              <a:chExt cx="57709" cy="58611"/>
            </a:xfrm>
          </p:grpSpPr>
          <p:sp>
            <p:nvSpPr>
              <p:cNvPr id="142" name="Google Shape;142;p8"/>
              <p:cNvSpPr/>
              <p:nvPr/>
            </p:nvSpPr>
            <p:spPr>
              <a:xfrm>
                <a:off x="6724654" y="4396381"/>
                <a:ext cx="46704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46704" h="49544" extrusionOk="0">
                    <a:moveTo>
                      <a:pt x="10797" y="9131"/>
                    </a:moveTo>
                    <a:cubicBezTo>
                      <a:pt x="34" y="19419"/>
                      <a:pt x="-3614" y="38792"/>
                      <a:pt x="4149" y="46012"/>
                    </a:cubicBezTo>
                    <a:cubicBezTo>
                      <a:pt x="12940" y="54204"/>
                      <a:pt x="37267" y="47622"/>
                      <a:pt x="44325" y="31706"/>
                    </a:cubicBezTo>
                    <a:cubicBezTo>
                      <a:pt x="48506" y="22286"/>
                      <a:pt x="47601" y="7417"/>
                      <a:pt x="38200" y="1950"/>
                    </a:cubicBezTo>
                    <a:cubicBezTo>
                      <a:pt x="28876" y="-3470"/>
                      <a:pt x="16645" y="3550"/>
                      <a:pt x="10797" y="913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8"/>
              <p:cNvSpPr/>
              <p:nvPr/>
            </p:nvSpPr>
            <p:spPr>
              <a:xfrm>
                <a:off x="6716475" y="4398496"/>
                <a:ext cx="33997" cy="45307"/>
              </a:xfrm>
              <a:custGeom>
                <a:avLst/>
                <a:gdLst/>
                <a:ahLst/>
                <a:cxnLst/>
                <a:rect l="l" t="t" r="r" b="b"/>
                <a:pathLst>
                  <a:path w="33997" h="45307" extrusionOk="0">
                    <a:moveTo>
                      <a:pt x="1954" y="11303"/>
                    </a:moveTo>
                    <a:cubicBezTo>
                      <a:pt x="-4808" y="25771"/>
                      <a:pt x="7631" y="45831"/>
                      <a:pt x="14213" y="45297"/>
                    </a:cubicBezTo>
                    <a:cubicBezTo>
                      <a:pt x="17651" y="45021"/>
                      <a:pt x="17242" y="39297"/>
                      <a:pt x="26453" y="27190"/>
                    </a:cubicBezTo>
                    <a:cubicBezTo>
                      <a:pt x="31567" y="20466"/>
                      <a:pt x="33749" y="19542"/>
                      <a:pt x="33978" y="16094"/>
                    </a:cubicBezTo>
                    <a:cubicBezTo>
                      <a:pt x="34454" y="9055"/>
                      <a:pt x="26215" y="-270"/>
                      <a:pt x="16918" y="6"/>
                    </a:cubicBezTo>
                    <a:cubicBezTo>
                      <a:pt x="7288" y="292"/>
                      <a:pt x="2221" y="10722"/>
                      <a:pt x="1954" y="113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8"/>
              <p:cNvSpPr/>
              <p:nvPr/>
            </p:nvSpPr>
            <p:spPr>
              <a:xfrm>
                <a:off x="6726254" y="4418873"/>
                <a:ext cx="33733" cy="32171"/>
              </a:xfrm>
              <a:custGeom>
                <a:avLst/>
                <a:gdLst/>
                <a:ahLst/>
                <a:cxnLst/>
                <a:rect l="l" t="t" r="r" b="b"/>
                <a:pathLst>
                  <a:path w="33733" h="32171" extrusionOk="0">
                    <a:moveTo>
                      <a:pt x="10168" y="9280"/>
                    </a:moveTo>
                    <a:cubicBezTo>
                      <a:pt x="8140" y="11214"/>
                      <a:pt x="-2252" y="21129"/>
                      <a:pt x="443" y="26873"/>
                    </a:cubicBezTo>
                    <a:cubicBezTo>
                      <a:pt x="3348" y="33064"/>
                      <a:pt x="21846" y="35265"/>
                      <a:pt x="29752" y="25482"/>
                    </a:cubicBezTo>
                    <a:cubicBezTo>
                      <a:pt x="36181" y="17519"/>
                      <a:pt x="34219" y="3346"/>
                      <a:pt x="28171" y="537"/>
                    </a:cubicBezTo>
                    <a:cubicBezTo>
                      <a:pt x="22237" y="-2216"/>
                      <a:pt x="13216" y="6375"/>
                      <a:pt x="10168" y="92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>
                <a:off x="6723949" y="4423317"/>
                <a:ext cx="8715" cy="24466"/>
              </a:xfrm>
              <a:custGeom>
                <a:avLst/>
                <a:gdLst/>
                <a:ahLst/>
                <a:cxnLst/>
                <a:rect l="l" t="t" r="r" b="b"/>
                <a:pathLst>
                  <a:path w="8715" h="24466" extrusionOk="0">
                    <a:moveTo>
                      <a:pt x="148" y="11484"/>
                    </a:moveTo>
                    <a:cubicBezTo>
                      <a:pt x="-71" y="16694"/>
                      <a:pt x="-357" y="23771"/>
                      <a:pt x="1824" y="24419"/>
                    </a:cubicBezTo>
                    <a:cubicBezTo>
                      <a:pt x="3653" y="24952"/>
                      <a:pt x="7073" y="20923"/>
                      <a:pt x="8225" y="16723"/>
                    </a:cubicBezTo>
                    <a:cubicBezTo>
                      <a:pt x="10444" y="8684"/>
                      <a:pt x="4539" y="-432"/>
                      <a:pt x="2234" y="16"/>
                    </a:cubicBezTo>
                    <a:cubicBezTo>
                      <a:pt x="614" y="340"/>
                      <a:pt x="395" y="5531"/>
                      <a:pt x="148" y="114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8"/>
              <p:cNvSpPr/>
              <p:nvPr/>
            </p:nvSpPr>
            <p:spPr>
              <a:xfrm>
                <a:off x="6725740" y="4446073"/>
                <a:ext cx="19712" cy="8919"/>
              </a:xfrm>
              <a:custGeom>
                <a:avLst/>
                <a:gdLst/>
                <a:ahLst/>
                <a:cxnLst/>
                <a:rect l="l" t="t" r="r" b="b"/>
                <a:pathLst>
                  <a:path w="19712" h="8919" extrusionOk="0">
                    <a:moveTo>
                      <a:pt x="34" y="1664"/>
                    </a:moveTo>
                    <a:cubicBezTo>
                      <a:pt x="-424" y="3340"/>
                      <a:pt x="3872" y="6064"/>
                      <a:pt x="7072" y="7340"/>
                    </a:cubicBezTo>
                    <a:cubicBezTo>
                      <a:pt x="12302" y="9427"/>
                      <a:pt x="19046" y="9407"/>
                      <a:pt x="19664" y="7512"/>
                    </a:cubicBezTo>
                    <a:cubicBezTo>
                      <a:pt x="20236" y="5759"/>
                      <a:pt x="15645" y="2311"/>
                      <a:pt x="11245" y="911"/>
                    </a:cubicBezTo>
                    <a:cubicBezTo>
                      <a:pt x="6453" y="-603"/>
                      <a:pt x="529" y="-146"/>
                      <a:pt x="34" y="16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6713649" y="4434083"/>
                <a:ext cx="13438" cy="9877"/>
              </a:xfrm>
              <a:custGeom>
                <a:avLst/>
                <a:gdLst/>
                <a:ahLst/>
                <a:cxnLst/>
                <a:rect l="l" t="t" r="r" b="b"/>
                <a:pathLst>
                  <a:path w="13438" h="9877" extrusionOk="0">
                    <a:moveTo>
                      <a:pt x="209" y="718"/>
                    </a:moveTo>
                    <a:cubicBezTo>
                      <a:pt x="-705" y="2128"/>
                      <a:pt x="1466" y="5166"/>
                      <a:pt x="5057" y="7500"/>
                    </a:cubicBezTo>
                    <a:cubicBezTo>
                      <a:pt x="8658" y="9834"/>
                      <a:pt x="12315" y="10577"/>
                      <a:pt x="13230" y="9157"/>
                    </a:cubicBezTo>
                    <a:cubicBezTo>
                      <a:pt x="14144" y="7748"/>
                      <a:pt x="11972" y="4709"/>
                      <a:pt x="8372" y="2375"/>
                    </a:cubicBezTo>
                    <a:cubicBezTo>
                      <a:pt x="4781" y="51"/>
                      <a:pt x="1123" y="-701"/>
                      <a:pt x="209" y="7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8" name="Google Shape;148;p8"/>
            <p:cNvSpPr/>
            <p:nvPr/>
          </p:nvSpPr>
          <p:spPr>
            <a:xfrm>
              <a:off x="1843752" y="1660616"/>
              <a:ext cx="315421" cy="84648"/>
            </a:xfrm>
            <a:custGeom>
              <a:avLst/>
              <a:gdLst/>
              <a:ahLst/>
              <a:cxnLst/>
              <a:rect l="l" t="t" r="r" b="b"/>
              <a:pathLst>
                <a:path w="63529" h="17049" extrusionOk="0">
                  <a:moveTo>
                    <a:pt x="63524" y="5238"/>
                  </a:moveTo>
                  <a:cubicBezTo>
                    <a:pt x="63886" y="9352"/>
                    <a:pt x="44722" y="14724"/>
                    <a:pt x="29777" y="16334"/>
                  </a:cubicBezTo>
                  <a:cubicBezTo>
                    <a:pt x="18109" y="17591"/>
                    <a:pt x="707" y="17468"/>
                    <a:pt x="21" y="13696"/>
                  </a:cubicBezTo>
                  <a:cubicBezTo>
                    <a:pt x="-627" y="10124"/>
                    <a:pt x="13766" y="3618"/>
                    <a:pt x="27167" y="1237"/>
                  </a:cubicBezTo>
                  <a:cubicBezTo>
                    <a:pt x="44227" y="-1801"/>
                    <a:pt x="63172" y="1228"/>
                    <a:pt x="63524" y="5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36308" y="1445434"/>
              <a:ext cx="78214" cy="317507"/>
            </a:xfrm>
            <a:custGeom>
              <a:avLst/>
              <a:gdLst/>
              <a:ahLst/>
              <a:cxnLst/>
              <a:rect l="l" t="t" r="r" b="b"/>
              <a:pathLst>
                <a:path w="15753" h="63949" extrusionOk="0">
                  <a:moveTo>
                    <a:pt x="6969" y="0"/>
                  </a:moveTo>
                  <a:cubicBezTo>
                    <a:pt x="11093" y="-76"/>
                    <a:pt x="15113" y="19422"/>
                    <a:pt x="15674" y="34443"/>
                  </a:cubicBezTo>
                  <a:cubicBezTo>
                    <a:pt x="16112" y="46168"/>
                    <a:pt x="14769" y="63523"/>
                    <a:pt x="10960" y="63942"/>
                  </a:cubicBezTo>
                  <a:cubicBezTo>
                    <a:pt x="7350" y="64342"/>
                    <a:pt x="1873" y="49521"/>
                    <a:pt x="434" y="35986"/>
                  </a:cubicBezTo>
                  <a:cubicBezTo>
                    <a:pt x="-1404" y="18755"/>
                    <a:pt x="2939" y="67"/>
                    <a:pt x="6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 rot="-8100000">
              <a:off x="1460784" y="1830106"/>
              <a:ext cx="271833" cy="76945"/>
            </a:xfrm>
            <a:custGeom>
              <a:avLst/>
              <a:gdLst/>
              <a:ahLst/>
              <a:cxnLst/>
              <a:rect l="l" t="t" r="r" b="b"/>
              <a:pathLst>
                <a:path w="54762" h="15501" extrusionOk="0">
                  <a:moveTo>
                    <a:pt x="3" y="5675"/>
                  </a:moveTo>
                  <a:cubicBezTo>
                    <a:pt x="251" y="1560"/>
                    <a:pt x="17158" y="-650"/>
                    <a:pt x="29997" y="169"/>
                  </a:cubicBezTo>
                  <a:cubicBezTo>
                    <a:pt x="40018" y="807"/>
                    <a:pt x="54696" y="3741"/>
                    <a:pt x="54762" y="7579"/>
                  </a:cubicBezTo>
                  <a:cubicBezTo>
                    <a:pt x="54829" y="11208"/>
                    <a:pt x="41789" y="15304"/>
                    <a:pt x="30159" y="15495"/>
                  </a:cubicBezTo>
                  <a:cubicBezTo>
                    <a:pt x="15348" y="15733"/>
                    <a:pt x="-245" y="9694"/>
                    <a:pt x="3" y="56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1553283" y="2180310"/>
              <a:ext cx="262013" cy="101897"/>
            </a:xfrm>
            <a:custGeom>
              <a:avLst/>
              <a:gdLst/>
              <a:ahLst/>
              <a:cxnLst/>
              <a:rect l="l" t="t" r="r" b="b"/>
              <a:pathLst>
                <a:path w="52772" h="20523" extrusionOk="0">
                  <a:moveTo>
                    <a:pt x="50" y="17266"/>
                  </a:moveTo>
                  <a:cubicBezTo>
                    <a:pt x="-988" y="13275"/>
                    <a:pt x="14394" y="5922"/>
                    <a:pt x="26844" y="2712"/>
                  </a:cubicBezTo>
                  <a:cubicBezTo>
                    <a:pt x="36559" y="206"/>
                    <a:pt x="51428" y="-1565"/>
                    <a:pt x="52685" y="2054"/>
                  </a:cubicBezTo>
                  <a:cubicBezTo>
                    <a:pt x="53876" y="5483"/>
                    <a:pt x="42760" y="13427"/>
                    <a:pt x="31759" y="17228"/>
                  </a:cubicBezTo>
                  <a:cubicBezTo>
                    <a:pt x="17757" y="22057"/>
                    <a:pt x="1069" y="21152"/>
                    <a:pt x="50" y="17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1639863" y="1972699"/>
              <a:ext cx="259888" cy="89161"/>
            </a:xfrm>
            <a:custGeom>
              <a:avLst/>
              <a:gdLst/>
              <a:ahLst/>
              <a:cxnLst/>
              <a:rect l="l" t="t" r="r" b="b"/>
              <a:pathLst>
                <a:path w="52344" h="17958" extrusionOk="0">
                  <a:moveTo>
                    <a:pt x="11" y="16895"/>
                  </a:moveTo>
                  <a:cubicBezTo>
                    <a:pt x="-484" y="14514"/>
                    <a:pt x="15166" y="7951"/>
                    <a:pt x="27491" y="4370"/>
                  </a:cubicBezTo>
                  <a:cubicBezTo>
                    <a:pt x="37111" y="1569"/>
                    <a:pt x="51570" y="-1402"/>
                    <a:pt x="52313" y="722"/>
                  </a:cubicBezTo>
                  <a:cubicBezTo>
                    <a:pt x="53027" y="2731"/>
                    <a:pt x="41388" y="9132"/>
                    <a:pt x="30377" y="12895"/>
                  </a:cubicBezTo>
                  <a:cubicBezTo>
                    <a:pt x="16366" y="17686"/>
                    <a:pt x="497" y="19210"/>
                    <a:pt x="11" y="168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1473379" y="2494350"/>
              <a:ext cx="315089" cy="77906"/>
            </a:xfrm>
            <a:custGeom>
              <a:avLst/>
              <a:gdLst/>
              <a:ahLst/>
              <a:cxnLst/>
              <a:rect l="l" t="t" r="r" b="b"/>
              <a:pathLst>
                <a:path w="63462" h="15691" extrusionOk="0">
                  <a:moveTo>
                    <a:pt x="7" y="5000"/>
                  </a:moveTo>
                  <a:cubicBezTo>
                    <a:pt x="416" y="894"/>
                    <a:pt x="20085" y="-820"/>
                    <a:pt x="34944" y="371"/>
                  </a:cubicBezTo>
                  <a:cubicBezTo>
                    <a:pt x="46546" y="1304"/>
                    <a:pt x="63491" y="4666"/>
                    <a:pt x="63462" y="8495"/>
                  </a:cubicBezTo>
                  <a:cubicBezTo>
                    <a:pt x="63434" y="12124"/>
                    <a:pt x="48203" y="15839"/>
                    <a:pt x="34697" y="15687"/>
                  </a:cubicBezTo>
                  <a:cubicBezTo>
                    <a:pt x="17514" y="15496"/>
                    <a:pt x="-394" y="9000"/>
                    <a:pt x="7" y="50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1385221" y="2180306"/>
              <a:ext cx="132506" cy="247133"/>
            </a:xfrm>
            <a:custGeom>
              <a:avLst/>
              <a:gdLst/>
              <a:ahLst/>
              <a:cxnLst/>
              <a:rect l="l" t="t" r="r" b="b"/>
              <a:pathLst>
                <a:path w="26688" h="49775" extrusionOk="0">
                  <a:moveTo>
                    <a:pt x="1847" y="138"/>
                  </a:moveTo>
                  <a:cubicBezTo>
                    <a:pt x="5610" y="-1539"/>
                    <a:pt x="15382" y="12434"/>
                    <a:pt x="20583" y="24188"/>
                  </a:cubicBezTo>
                  <a:cubicBezTo>
                    <a:pt x="24650" y="33370"/>
                    <a:pt x="28822" y="47743"/>
                    <a:pt x="25460" y="49572"/>
                  </a:cubicBezTo>
                  <a:cubicBezTo>
                    <a:pt x="22269" y="51306"/>
                    <a:pt x="12610" y="41638"/>
                    <a:pt x="7067" y="31408"/>
                  </a:cubicBezTo>
                  <a:cubicBezTo>
                    <a:pt x="19" y="18387"/>
                    <a:pt x="-1829" y="1776"/>
                    <a:pt x="1847" y="1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1411238" y="3004740"/>
              <a:ext cx="271531" cy="77846"/>
            </a:xfrm>
            <a:custGeom>
              <a:avLst/>
              <a:gdLst/>
              <a:ahLst/>
              <a:cxnLst/>
              <a:rect l="l" t="t" r="r" b="b"/>
              <a:pathLst>
                <a:path w="54689" h="15679" extrusionOk="0">
                  <a:moveTo>
                    <a:pt x="6" y="5056"/>
                  </a:moveTo>
                  <a:cubicBezTo>
                    <a:pt x="368" y="951"/>
                    <a:pt x="17322" y="-811"/>
                    <a:pt x="30133" y="351"/>
                  </a:cubicBezTo>
                  <a:cubicBezTo>
                    <a:pt x="40125" y="1256"/>
                    <a:pt x="54727" y="4580"/>
                    <a:pt x="54689" y="8419"/>
                  </a:cubicBezTo>
                  <a:cubicBezTo>
                    <a:pt x="54660" y="12048"/>
                    <a:pt x="41516" y="15800"/>
                    <a:pt x="29886" y="15677"/>
                  </a:cubicBezTo>
                  <a:cubicBezTo>
                    <a:pt x="15074" y="15515"/>
                    <a:pt x="-347" y="9057"/>
                    <a:pt x="6" y="50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8"/>
          <p:cNvGrpSpPr/>
          <p:nvPr/>
        </p:nvGrpSpPr>
        <p:grpSpPr>
          <a:xfrm rot="2008694" flipH="1">
            <a:off x="103212" y="3902615"/>
            <a:ext cx="1223766" cy="1411782"/>
            <a:chOff x="4761648" y="1826347"/>
            <a:chExt cx="238501" cy="275131"/>
          </a:xfrm>
        </p:grpSpPr>
        <p:sp>
          <p:nvSpPr>
            <p:cNvPr id="157" name="Google Shape;157;p8"/>
            <p:cNvSpPr/>
            <p:nvPr/>
          </p:nvSpPr>
          <p:spPr>
            <a:xfrm>
              <a:off x="4761648" y="1863804"/>
              <a:ext cx="194321" cy="237674"/>
            </a:xfrm>
            <a:custGeom>
              <a:avLst/>
              <a:gdLst/>
              <a:ahLst/>
              <a:cxnLst/>
              <a:rect l="l" t="t" r="r" b="b"/>
              <a:pathLst>
                <a:path w="194321" h="167376" extrusionOk="0">
                  <a:moveTo>
                    <a:pt x="3574" y="167377"/>
                  </a:moveTo>
                  <a:cubicBezTo>
                    <a:pt x="3240" y="167377"/>
                    <a:pt x="2897" y="167329"/>
                    <a:pt x="2564" y="167234"/>
                  </a:cubicBezTo>
                  <a:cubicBezTo>
                    <a:pt x="669" y="166672"/>
                    <a:pt x="-408" y="164691"/>
                    <a:pt x="145" y="162795"/>
                  </a:cubicBezTo>
                  <a:cubicBezTo>
                    <a:pt x="7984" y="136163"/>
                    <a:pt x="33473" y="69869"/>
                    <a:pt x="100586" y="29674"/>
                  </a:cubicBezTo>
                  <a:cubicBezTo>
                    <a:pt x="127742" y="13415"/>
                    <a:pt x="157945" y="3432"/>
                    <a:pt x="190369" y="13"/>
                  </a:cubicBezTo>
                  <a:cubicBezTo>
                    <a:pt x="192388" y="-149"/>
                    <a:pt x="194093" y="1232"/>
                    <a:pt x="194302" y="3185"/>
                  </a:cubicBezTo>
                  <a:cubicBezTo>
                    <a:pt x="194502" y="5147"/>
                    <a:pt x="193083" y="6909"/>
                    <a:pt x="191121" y="7119"/>
                  </a:cubicBezTo>
                  <a:cubicBezTo>
                    <a:pt x="159736" y="10424"/>
                    <a:pt x="130513" y="20073"/>
                    <a:pt x="104253" y="35798"/>
                  </a:cubicBezTo>
                  <a:cubicBezTo>
                    <a:pt x="39293" y="74698"/>
                    <a:pt x="14594" y="138983"/>
                    <a:pt x="6993" y="164805"/>
                  </a:cubicBezTo>
                  <a:cubicBezTo>
                    <a:pt x="6546" y="166367"/>
                    <a:pt x="5126" y="167377"/>
                    <a:pt x="3574" y="1673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8" name="Google Shape;158;p8"/>
            <p:cNvGrpSpPr/>
            <p:nvPr/>
          </p:nvGrpSpPr>
          <p:grpSpPr>
            <a:xfrm>
              <a:off x="4898492" y="1826347"/>
              <a:ext cx="101657" cy="97750"/>
              <a:chOff x="4898492" y="1826347"/>
              <a:chExt cx="101657" cy="97750"/>
            </a:xfrm>
          </p:grpSpPr>
          <p:sp>
            <p:nvSpPr>
              <p:cNvPr id="159" name="Google Shape;159;p8"/>
              <p:cNvSpPr/>
              <p:nvPr/>
            </p:nvSpPr>
            <p:spPr>
              <a:xfrm>
                <a:off x="4898492" y="1826347"/>
                <a:ext cx="49984" cy="53243"/>
              </a:xfrm>
              <a:custGeom>
                <a:avLst/>
                <a:gdLst/>
                <a:ahLst/>
                <a:cxnLst/>
                <a:rect l="l" t="t" r="r" b="b"/>
                <a:pathLst>
                  <a:path w="49984" h="53243" extrusionOk="0">
                    <a:moveTo>
                      <a:pt x="49659" y="21465"/>
                    </a:moveTo>
                    <a:cubicBezTo>
                      <a:pt x="52593" y="38095"/>
                      <a:pt x="35057" y="55050"/>
                      <a:pt x="22980" y="53088"/>
                    </a:cubicBezTo>
                    <a:cubicBezTo>
                      <a:pt x="13998" y="51621"/>
                      <a:pt x="9140" y="39857"/>
                      <a:pt x="4444" y="28475"/>
                    </a:cubicBezTo>
                    <a:cubicBezTo>
                      <a:pt x="891" y="19864"/>
                      <a:pt x="-1509" y="14035"/>
                      <a:pt x="1101" y="8720"/>
                    </a:cubicBezTo>
                    <a:cubicBezTo>
                      <a:pt x="5244" y="300"/>
                      <a:pt x="19427" y="-1605"/>
                      <a:pt x="29419" y="1224"/>
                    </a:cubicBezTo>
                    <a:cubicBezTo>
                      <a:pt x="37877" y="3624"/>
                      <a:pt x="47754" y="10682"/>
                      <a:pt x="49659" y="21465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>
                <a:off x="4932001" y="1832656"/>
                <a:ext cx="68148" cy="61097"/>
              </a:xfrm>
              <a:custGeom>
                <a:avLst/>
                <a:gdLst/>
                <a:ahLst/>
                <a:cxnLst/>
                <a:rect l="l" t="t" r="r" b="b"/>
                <a:pathLst>
                  <a:path w="68148" h="61097" extrusionOk="0">
                    <a:moveTo>
                      <a:pt x="66966" y="49208"/>
                    </a:moveTo>
                    <a:cubicBezTo>
                      <a:pt x="63880" y="56418"/>
                      <a:pt x="55012" y="60609"/>
                      <a:pt x="47497" y="61057"/>
                    </a:cubicBezTo>
                    <a:cubicBezTo>
                      <a:pt x="20446" y="62657"/>
                      <a:pt x="-7053" y="16642"/>
                      <a:pt x="1634" y="4240"/>
                    </a:cubicBezTo>
                    <a:cubicBezTo>
                      <a:pt x="7349" y="-3923"/>
                      <a:pt x="29980" y="687"/>
                      <a:pt x="44173" y="9708"/>
                    </a:cubicBezTo>
                    <a:cubicBezTo>
                      <a:pt x="57441" y="18137"/>
                      <a:pt x="72519" y="36254"/>
                      <a:pt x="66966" y="49208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>
                <a:off x="4928445" y="1854867"/>
                <a:ext cx="39842" cy="45837"/>
              </a:xfrm>
              <a:custGeom>
                <a:avLst/>
                <a:gdLst/>
                <a:ahLst/>
                <a:cxnLst/>
                <a:rect l="l" t="t" r="r" b="b"/>
                <a:pathLst>
                  <a:path w="39842" h="45837" extrusionOk="0">
                    <a:moveTo>
                      <a:pt x="39223" y="21967"/>
                    </a:moveTo>
                    <a:cubicBezTo>
                      <a:pt x="42386" y="27397"/>
                      <a:pt x="33061" y="45866"/>
                      <a:pt x="19621" y="45837"/>
                    </a:cubicBezTo>
                    <a:cubicBezTo>
                      <a:pt x="8115" y="45808"/>
                      <a:pt x="438" y="32588"/>
                      <a:pt x="19" y="21967"/>
                    </a:cubicBezTo>
                    <a:cubicBezTo>
                      <a:pt x="-439" y="10347"/>
                      <a:pt x="7686" y="-664"/>
                      <a:pt x="11877" y="31"/>
                    </a:cubicBezTo>
                    <a:cubicBezTo>
                      <a:pt x="15135" y="574"/>
                      <a:pt x="14373" y="7956"/>
                      <a:pt x="21593" y="13014"/>
                    </a:cubicBezTo>
                    <a:cubicBezTo>
                      <a:pt x="22355" y="13547"/>
                      <a:pt x="24536" y="14585"/>
                      <a:pt x="28889" y="16662"/>
                    </a:cubicBezTo>
                    <a:cubicBezTo>
                      <a:pt x="37966" y="20986"/>
                      <a:pt x="38633" y="20967"/>
                      <a:pt x="39223" y="219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4905384" y="1852964"/>
                <a:ext cx="34632" cy="63226"/>
              </a:xfrm>
              <a:custGeom>
                <a:avLst/>
                <a:gdLst/>
                <a:ahLst/>
                <a:cxnLst/>
                <a:rect l="l" t="t" r="r" b="b"/>
                <a:pathLst>
                  <a:path w="34632" h="63226" extrusionOk="0">
                    <a:moveTo>
                      <a:pt x="34633" y="31613"/>
                    </a:moveTo>
                    <a:cubicBezTo>
                      <a:pt x="34633" y="49073"/>
                      <a:pt x="26880" y="63227"/>
                      <a:pt x="17316" y="63227"/>
                    </a:cubicBezTo>
                    <a:cubicBezTo>
                      <a:pt x="7753" y="63227"/>
                      <a:pt x="0" y="49073"/>
                      <a:pt x="0" y="31613"/>
                    </a:cubicBezTo>
                    <a:cubicBezTo>
                      <a:pt x="0" y="14154"/>
                      <a:pt x="7753" y="0"/>
                      <a:pt x="17316" y="0"/>
                    </a:cubicBezTo>
                    <a:cubicBezTo>
                      <a:pt x="26880" y="0"/>
                      <a:pt x="34633" y="14154"/>
                      <a:pt x="34633" y="31613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4920872" y="1885807"/>
                <a:ext cx="68370" cy="38290"/>
              </a:xfrm>
              <a:custGeom>
                <a:avLst/>
                <a:gdLst/>
                <a:ahLst/>
                <a:cxnLst/>
                <a:rect l="l" t="t" r="r" b="b"/>
                <a:pathLst>
                  <a:path w="68370" h="38290" extrusionOk="0">
                    <a:moveTo>
                      <a:pt x="68370" y="19145"/>
                    </a:moveTo>
                    <a:cubicBezTo>
                      <a:pt x="68370" y="29718"/>
                      <a:pt x="53064" y="38291"/>
                      <a:pt x="34185" y="38291"/>
                    </a:cubicBezTo>
                    <a:cubicBezTo>
                      <a:pt x="15307" y="38291"/>
                      <a:pt x="0" y="29718"/>
                      <a:pt x="0" y="19145"/>
                    </a:cubicBezTo>
                    <a:cubicBezTo>
                      <a:pt x="0" y="8572"/>
                      <a:pt x="15307" y="0"/>
                      <a:pt x="34185" y="0"/>
                    </a:cubicBezTo>
                    <a:cubicBezTo>
                      <a:pt x="53064" y="10"/>
                      <a:pt x="68370" y="8572"/>
                      <a:pt x="68370" y="19145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4908917" y="1864134"/>
                <a:ext cx="24666" cy="16767"/>
              </a:xfrm>
              <a:custGeom>
                <a:avLst/>
                <a:gdLst/>
                <a:ahLst/>
                <a:cxnLst/>
                <a:rect l="l" t="t" r="r" b="b"/>
                <a:pathLst>
                  <a:path w="24666" h="16767" extrusionOk="0">
                    <a:moveTo>
                      <a:pt x="2382" y="16768"/>
                    </a:moveTo>
                    <a:cubicBezTo>
                      <a:pt x="1953" y="16768"/>
                      <a:pt x="1506" y="16653"/>
                      <a:pt x="1115" y="16406"/>
                    </a:cubicBezTo>
                    <a:cubicBezTo>
                      <a:pt x="1" y="15701"/>
                      <a:pt x="-333" y="14234"/>
                      <a:pt x="363" y="13120"/>
                    </a:cubicBezTo>
                    <a:cubicBezTo>
                      <a:pt x="2353" y="9938"/>
                      <a:pt x="5992" y="5547"/>
                      <a:pt x="11983" y="2671"/>
                    </a:cubicBezTo>
                    <a:cubicBezTo>
                      <a:pt x="15145" y="1147"/>
                      <a:pt x="18555" y="261"/>
                      <a:pt x="22118" y="13"/>
                    </a:cubicBezTo>
                    <a:cubicBezTo>
                      <a:pt x="23327" y="-130"/>
                      <a:pt x="24566" y="909"/>
                      <a:pt x="24661" y="2233"/>
                    </a:cubicBezTo>
                    <a:cubicBezTo>
                      <a:pt x="24747" y="3547"/>
                      <a:pt x="23756" y="4680"/>
                      <a:pt x="22451" y="4776"/>
                    </a:cubicBezTo>
                    <a:cubicBezTo>
                      <a:pt x="19489" y="4976"/>
                      <a:pt x="16669" y="5719"/>
                      <a:pt x="14060" y="6976"/>
                    </a:cubicBezTo>
                    <a:cubicBezTo>
                      <a:pt x="9097" y="9357"/>
                      <a:pt x="6068" y="13015"/>
                      <a:pt x="4411" y="15663"/>
                    </a:cubicBezTo>
                    <a:cubicBezTo>
                      <a:pt x="3944" y="16368"/>
                      <a:pt x="3173" y="16768"/>
                      <a:pt x="2382" y="1676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4908163" y="1874928"/>
                <a:ext cx="25870" cy="14783"/>
              </a:xfrm>
              <a:custGeom>
                <a:avLst/>
                <a:gdLst/>
                <a:ahLst/>
                <a:cxnLst/>
                <a:rect l="l" t="t" r="r" b="b"/>
                <a:pathLst>
                  <a:path w="25870" h="14783" extrusionOk="0">
                    <a:moveTo>
                      <a:pt x="2383" y="14784"/>
                    </a:moveTo>
                    <a:cubicBezTo>
                      <a:pt x="1936" y="14784"/>
                      <a:pt x="1478" y="14660"/>
                      <a:pt x="1078" y="14393"/>
                    </a:cubicBezTo>
                    <a:cubicBezTo>
                      <a:pt x="-26" y="13679"/>
                      <a:pt x="-331" y="12203"/>
                      <a:pt x="393" y="11098"/>
                    </a:cubicBezTo>
                    <a:cubicBezTo>
                      <a:pt x="3736" y="5992"/>
                      <a:pt x="7479" y="3030"/>
                      <a:pt x="11537" y="2306"/>
                    </a:cubicBezTo>
                    <a:cubicBezTo>
                      <a:pt x="12013" y="2220"/>
                      <a:pt x="12623" y="2144"/>
                      <a:pt x="13356" y="2059"/>
                    </a:cubicBezTo>
                    <a:cubicBezTo>
                      <a:pt x="15242" y="1830"/>
                      <a:pt x="17823" y="1525"/>
                      <a:pt x="21329" y="535"/>
                    </a:cubicBezTo>
                    <a:lnTo>
                      <a:pt x="22776" y="106"/>
                    </a:lnTo>
                    <a:cubicBezTo>
                      <a:pt x="24053" y="-275"/>
                      <a:pt x="25367" y="401"/>
                      <a:pt x="25758" y="1659"/>
                    </a:cubicBezTo>
                    <a:cubicBezTo>
                      <a:pt x="26158" y="2906"/>
                      <a:pt x="25462" y="4249"/>
                      <a:pt x="24205" y="4640"/>
                    </a:cubicBezTo>
                    <a:lnTo>
                      <a:pt x="22624" y="5116"/>
                    </a:lnTo>
                    <a:cubicBezTo>
                      <a:pt x="18757" y="6211"/>
                      <a:pt x="15842" y="6554"/>
                      <a:pt x="13909" y="6792"/>
                    </a:cubicBezTo>
                    <a:cubicBezTo>
                      <a:pt x="13290" y="6859"/>
                      <a:pt x="12775" y="6926"/>
                      <a:pt x="12366" y="6993"/>
                    </a:cubicBezTo>
                    <a:cubicBezTo>
                      <a:pt x="9651" y="7478"/>
                      <a:pt x="6955" y="9736"/>
                      <a:pt x="4365" y="13698"/>
                    </a:cubicBezTo>
                    <a:cubicBezTo>
                      <a:pt x="3917" y="14403"/>
                      <a:pt x="3145" y="14784"/>
                      <a:pt x="2383" y="1478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" name="Google Shape;166;p8"/>
            <p:cNvSpPr/>
            <p:nvPr/>
          </p:nvSpPr>
          <p:spPr>
            <a:xfrm>
              <a:off x="4931997" y="1851764"/>
              <a:ext cx="16087" cy="16097"/>
            </a:xfrm>
            <a:custGeom>
              <a:avLst/>
              <a:gdLst/>
              <a:ahLst/>
              <a:cxnLst/>
              <a:rect l="l" t="t" r="r" b="b"/>
              <a:pathLst>
                <a:path w="16087" h="16097" extrusionOk="0">
                  <a:moveTo>
                    <a:pt x="16088" y="8049"/>
                  </a:moveTo>
                  <a:cubicBezTo>
                    <a:pt x="16088" y="12487"/>
                    <a:pt x="12487" y="16097"/>
                    <a:pt x="8049" y="16097"/>
                  </a:cubicBezTo>
                  <a:cubicBezTo>
                    <a:pt x="3610" y="16097"/>
                    <a:pt x="0" y="12497"/>
                    <a:pt x="0" y="8049"/>
                  </a:cubicBezTo>
                  <a:cubicBezTo>
                    <a:pt x="0" y="3600"/>
                    <a:pt x="3600" y="0"/>
                    <a:pt x="8049" y="0"/>
                  </a:cubicBezTo>
                  <a:cubicBezTo>
                    <a:pt x="12487" y="0"/>
                    <a:pt x="16088" y="3600"/>
                    <a:pt x="16088" y="8049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4950352" y="1872519"/>
              <a:ext cx="9791" cy="9791"/>
            </a:xfrm>
            <a:custGeom>
              <a:avLst/>
              <a:gdLst/>
              <a:ahLst/>
              <a:cxnLst/>
              <a:rect l="l" t="t" r="r" b="b"/>
              <a:pathLst>
                <a:path w="9791" h="9791" extrusionOk="0">
                  <a:moveTo>
                    <a:pt x="9792" y="4896"/>
                  </a:moveTo>
                  <a:cubicBezTo>
                    <a:pt x="9792" y="7600"/>
                    <a:pt x="7600" y="9792"/>
                    <a:pt x="4896" y="9792"/>
                  </a:cubicBezTo>
                  <a:cubicBezTo>
                    <a:pt x="2192" y="9792"/>
                    <a:pt x="0" y="7600"/>
                    <a:pt x="0" y="4896"/>
                  </a:cubicBezTo>
                  <a:cubicBezTo>
                    <a:pt x="0" y="2192"/>
                    <a:pt x="2192" y="0"/>
                    <a:pt x="4896" y="0"/>
                  </a:cubicBezTo>
                  <a:cubicBezTo>
                    <a:pt x="7600" y="0"/>
                    <a:pt x="9792" y="2192"/>
                    <a:pt x="9792" y="489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4953038" y="1857832"/>
              <a:ext cx="8686" cy="8686"/>
            </a:xfrm>
            <a:custGeom>
              <a:avLst/>
              <a:gdLst/>
              <a:ahLst/>
              <a:cxnLst/>
              <a:rect l="l" t="t" r="r" b="b"/>
              <a:pathLst>
                <a:path w="8686" h="8686" extrusionOk="0">
                  <a:moveTo>
                    <a:pt x="8687" y="4343"/>
                  </a:moveTo>
                  <a:cubicBezTo>
                    <a:pt x="8687" y="6744"/>
                    <a:pt x="6744" y="8687"/>
                    <a:pt x="4343" y="8687"/>
                  </a:cubicBezTo>
                  <a:cubicBezTo>
                    <a:pt x="1943" y="8687"/>
                    <a:pt x="0" y="6744"/>
                    <a:pt x="0" y="4343"/>
                  </a:cubicBezTo>
                  <a:cubicBezTo>
                    <a:pt x="0" y="1943"/>
                    <a:pt x="1943" y="0"/>
                    <a:pt x="4343" y="0"/>
                  </a:cubicBezTo>
                  <a:cubicBezTo>
                    <a:pt x="6734" y="-9"/>
                    <a:pt x="8687" y="1943"/>
                    <a:pt x="8687" y="434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4936978" y="1880920"/>
              <a:ext cx="7924" cy="7924"/>
            </a:xfrm>
            <a:custGeom>
              <a:avLst/>
              <a:gdLst/>
              <a:ahLst/>
              <a:cxnLst/>
              <a:rect l="l" t="t" r="r" b="b"/>
              <a:pathLst>
                <a:path w="7924" h="7924" extrusionOk="0">
                  <a:moveTo>
                    <a:pt x="7925" y="3962"/>
                  </a:moveTo>
                  <a:cubicBezTo>
                    <a:pt x="7925" y="6153"/>
                    <a:pt x="6153" y="7925"/>
                    <a:pt x="3962" y="7925"/>
                  </a:cubicBezTo>
                  <a:cubicBezTo>
                    <a:pt x="1772" y="7925"/>
                    <a:pt x="0" y="6153"/>
                    <a:pt x="0" y="3962"/>
                  </a:cubicBezTo>
                  <a:cubicBezTo>
                    <a:pt x="0" y="1772"/>
                    <a:pt x="1772" y="0"/>
                    <a:pt x="3962" y="0"/>
                  </a:cubicBezTo>
                  <a:cubicBezTo>
                    <a:pt x="6153" y="0"/>
                    <a:pt x="7925" y="1772"/>
                    <a:pt x="7925" y="3962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" name="Google Shape;170;p8"/>
          <p:cNvGrpSpPr/>
          <p:nvPr/>
        </p:nvGrpSpPr>
        <p:grpSpPr>
          <a:xfrm rot="3515177" flipH="1">
            <a:off x="7546822" y="-115315"/>
            <a:ext cx="1684564" cy="1301078"/>
            <a:chOff x="6204488" y="2062882"/>
            <a:chExt cx="303340" cy="234280"/>
          </a:xfrm>
        </p:grpSpPr>
        <p:sp>
          <p:nvSpPr>
            <p:cNvPr id="171" name="Google Shape;171;p8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6414264" y="2222163"/>
              <a:ext cx="33909" cy="73500"/>
            </a:xfrm>
            <a:custGeom>
              <a:avLst/>
              <a:gdLst/>
              <a:ahLst/>
              <a:cxnLst/>
              <a:rect l="l" t="t" r="r" b="b"/>
              <a:pathLst>
                <a:path w="33909" h="73500" extrusionOk="0">
                  <a:moveTo>
                    <a:pt x="8604" y="73428"/>
                  </a:moveTo>
                  <a:cubicBezTo>
                    <a:pt x="2394" y="72085"/>
                    <a:pt x="-2302" y="51921"/>
                    <a:pt x="1194" y="35519"/>
                  </a:cubicBezTo>
                  <a:cubicBezTo>
                    <a:pt x="2604" y="28937"/>
                    <a:pt x="5004" y="24489"/>
                    <a:pt x="5575" y="23451"/>
                  </a:cubicBezTo>
                  <a:cubicBezTo>
                    <a:pt x="12967" y="10097"/>
                    <a:pt x="26302" y="3191"/>
                    <a:pt x="33903" y="0"/>
                  </a:cubicBezTo>
                  <a:cubicBezTo>
                    <a:pt x="34017" y="11459"/>
                    <a:pt x="32779" y="27470"/>
                    <a:pt x="26359" y="45253"/>
                  </a:cubicBezTo>
                  <a:cubicBezTo>
                    <a:pt x="23902" y="52092"/>
                    <a:pt x="15643" y="74943"/>
                    <a:pt x="8604" y="734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6249986" y="2116719"/>
              <a:ext cx="257842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8"/>
          <p:cNvGrpSpPr/>
          <p:nvPr/>
        </p:nvGrpSpPr>
        <p:grpSpPr>
          <a:xfrm rot="-3515177">
            <a:off x="-32728" y="-115315"/>
            <a:ext cx="1684564" cy="1301078"/>
            <a:chOff x="6204488" y="2062882"/>
            <a:chExt cx="303340" cy="234280"/>
          </a:xfrm>
        </p:grpSpPr>
        <p:sp>
          <p:nvSpPr>
            <p:cNvPr id="182" name="Google Shape;182;p8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6414264" y="2222163"/>
              <a:ext cx="33909" cy="73500"/>
            </a:xfrm>
            <a:custGeom>
              <a:avLst/>
              <a:gdLst/>
              <a:ahLst/>
              <a:cxnLst/>
              <a:rect l="l" t="t" r="r" b="b"/>
              <a:pathLst>
                <a:path w="33909" h="73500" extrusionOk="0">
                  <a:moveTo>
                    <a:pt x="8604" y="73428"/>
                  </a:moveTo>
                  <a:cubicBezTo>
                    <a:pt x="2394" y="72085"/>
                    <a:pt x="-2302" y="51921"/>
                    <a:pt x="1194" y="35519"/>
                  </a:cubicBezTo>
                  <a:cubicBezTo>
                    <a:pt x="2604" y="28937"/>
                    <a:pt x="5004" y="24489"/>
                    <a:pt x="5575" y="23451"/>
                  </a:cubicBezTo>
                  <a:cubicBezTo>
                    <a:pt x="12967" y="10097"/>
                    <a:pt x="26302" y="3191"/>
                    <a:pt x="33903" y="0"/>
                  </a:cubicBezTo>
                  <a:cubicBezTo>
                    <a:pt x="34017" y="11459"/>
                    <a:pt x="32779" y="27470"/>
                    <a:pt x="26359" y="45253"/>
                  </a:cubicBezTo>
                  <a:cubicBezTo>
                    <a:pt x="23902" y="52092"/>
                    <a:pt x="15643" y="74943"/>
                    <a:pt x="8604" y="734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6249986" y="2116719"/>
              <a:ext cx="257842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8"/>
          <p:cNvGrpSpPr/>
          <p:nvPr/>
        </p:nvGrpSpPr>
        <p:grpSpPr>
          <a:xfrm>
            <a:off x="-119447" y="4047826"/>
            <a:ext cx="732504" cy="1230617"/>
            <a:chOff x="-729047" y="3323926"/>
            <a:chExt cx="732504" cy="1230617"/>
          </a:xfrm>
        </p:grpSpPr>
        <p:sp>
          <p:nvSpPr>
            <p:cNvPr id="193" name="Google Shape;193;p8"/>
            <p:cNvSpPr/>
            <p:nvPr/>
          </p:nvSpPr>
          <p:spPr>
            <a:xfrm>
              <a:off x="-729047" y="3341797"/>
              <a:ext cx="690522" cy="1212746"/>
            </a:xfrm>
            <a:custGeom>
              <a:avLst/>
              <a:gdLst/>
              <a:ahLst/>
              <a:cxnLst/>
              <a:rect l="l" t="t" r="r" b="b"/>
              <a:pathLst>
                <a:path w="139078" h="244259" extrusionOk="0">
                  <a:moveTo>
                    <a:pt x="135175" y="244260"/>
                  </a:moveTo>
                  <a:cubicBezTo>
                    <a:pt x="133013" y="244145"/>
                    <a:pt x="131498" y="242459"/>
                    <a:pt x="131613" y="240497"/>
                  </a:cubicBezTo>
                  <a:cubicBezTo>
                    <a:pt x="133213" y="210303"/>
                    <a:pt x="130146" y="150657"/>
                    <a:pt x="91627" y="90364"/>
                  </a:cubicBezTo>
                  <a:cubicBezTo>
                    <a:pt x="66690" y="51302"/>
                    <a:pt x="34067" y="20870"/>
                    <a:pt x="2139" y="6849"/>
                  </a:cubicBezTo>
                  <a:cubicBezTo>
                    <a:pt x="330" y="6049"/>
                    <a:pt x="-490" y="3944"/>
                    <a:pt x="301" y="2143"/>
                  </a:cubicBezTo>
                  <a:cubicBezTo>
                    <a:pt x="1101" y="334"/>
                    <a:pt x="3216" y="-495"/>
                    <a:pt x="5006" y="305"/>
                  </a:cubicBezTo>
                  <a:cubicBezTo>
                    <a:pt x="38201" y="14878"/>
                    <a:pt x="71977" y="46301"/>
                    <a:pt x="97666" y="86516"/>
                  </a:cubicBezTo>
                  <a:cubicBezTo>
                    <a:pt x="137252" y="148495"/>
                    <a:pt x="140395" y="209826"/>
                    <a:pt x="138747" y="240868"/>
                  </a:cubicBezTo>
                  <a:cubicBezTo>
                    <a:pt x="138652" y="242783"/>
                    <a:pt x="137071" y="244260"/>
                    <a:pt x="135175" y="244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-393997" y="3323926"/>
              <a:ext cx="165359" cy="291232"/>
            </a:xfrm>
            <a:custGeom>
              <a:avLst/>
              <a:gdLst/>
              <a:ahLst/>
              <a:cxnLst/>
              <a:rect l="l" t="t" r="r" b="b"/>
              <a:pathLst>
                <a:path w="33305" h="58657" extrusionOk="0">
                  <a:moveTo>
                    <a:pt x="32340" y="31566"/>
                  </a:moveTo>
                  <a:cubicBezTo>
                    <a:pt x="27568" y="50482"/>
                    <a:pt x="4870" y="61636"/>
                    <a:pt x="545" y="57960"/>
                  </a:cubicBezTo>
                  <a:cubicBezTo>
                    <a:pt x="-760" y="56855"/>
                    <a:pt x="-226" y="54550"/>
                    <a:pt x="7832" y="32756"/>
                  </a:cubicBezTo>
                  <a:cubicBezTo>
                    <a:pt x="18976" y="2610"/>
                    <a:pt x="20548" y="9"/>
                    <a:pt x="22700" y="0"/>
                  </a:cubicBezTo>
                  <a:cubicBezTo>
                    <a:pt x="28196" y="9"/>
                    <a:pt x="36064" y="16802"/>
                    <a:pt x="32340" y="315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-561066" y="3756360"/>
              <a:ext cx="317914" cy="77181"/>
            </a:xfrm>
            <a:custGeom>
              <a:avLst/>
              <a:gdLst/>
              <a:ahLst/>
              <a:cxnLst/>
              <a:rect l="l" t="t" r="r" b="b"/>
              <a:pathLst>
                <a:path w="64031" h="15545" extrusionOk="0">
                  <a:moveTo>
                    <a:pt x="64027" y="10117"/>
                  </a:moveTo>
                  <a:cubicBezTo>
                    <a:pt x="63684" y="14231"/>
                    <a:pt x="43882" y="16260"/>
                    <a:pt x="28880" y="15317"/>
                  </a:cubicBezTo>
                  <a:cubicBezTo>
                    <a:pt x="17174" y="14574"/>
                    <a:pt x="38" y="11488"/>
                    <a:pt x="0" y="7659"/>
                  </a:cubicBezTo>
                  <a:cubicBezTo>
                    <a:pt x="-29" y="4030"/>
                    <a:pt x="15259" y="68"/>
                    <a:pt x="28880" y="1"/>
                  </a:cubicBezTo>
                  <a:cubicBezTo>
                    <a:pt x="46206" y="-94"/>
                    <a:pt x="64361" y="6107"/>
                    <a:pt x="64027" y="101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-470283" y="3974756"/>
              <a:ext cx="317914" cy="77181"/>
            </a:xfrm>
            <a:custGeom>
              <a:avLst/>
              <a:gdLst/>
              <a:ahLst/>
              <a:cxnLst/>
              <a:rect l="l" t="t" r="r" b="b"/>
              <a:pathLst>
                <a:path w="64031" h="15545" extrusionOk="0">
                  <a:moveTo>
                    <a:pt x="64027" y="10117"/>
                  </a:moveTo>
                  <a:cubicBezTo>
                    <a:pt x="63684" y="14232"/>
                    <a:pt x="43882" y="16260"/>
                    <a:pt x="28880" y="15318"/>
                  </a:cubicBezTo>
                  <a:cubicBezTo>
                    <a:pt x="17174" y="14575"/>
                    <a:pt x="38" y="11489"/>
                    <a:pt x="0" y="7660"/>
                  </a:cubicBezTo>
                  <a:cubicBezTo>
                    <a:pt x="-29" y="4030"/>
                    <a:pt x="15259" y="68"/>
                    <a:pt x="28880" y="1"/>
                  </a:cubicBezTo>
                  <a:cubicBezTo>
                    <a:pt x="46206" y="-103"/>
                    <a:pt x="64361" y="6097"/>
                    <a:pt x="64027" y="101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-170913" y="3719741"/>
              <a:ext cx="174371" cy="241269"/>
            </a:xfrm>
            <a:custGeom>
              <a:avLst/>
              <a:gdLst/>
              <a:ahLst/>
              <a:cxnLst/>
              <a:rect l="l" t="t" r="r" b="b"/>
              <a:pathLst>
                <a:path w="35120" h="48594" extrusionOk="0">
                  <a:moveTo>
                    <a:pt x="26198" y="20466"/>
                  </a:moveTo>
                  <a:cubicBezTo>
                    <a:pt x="19340" y="31772"/>
                    <a:pt x="5615" y="50593"/>
                    <a:pt x="1424" y="48422"/>
                  </a:cubicBezTo>
                  <a:cubicBezTo>
                    <a:pt x="-1977" y="46659"/>
                    <a:pt x="824" y="31048"/>
                    <a:pt x="8644" y="19237"/>
                  </a:cubicBezTo>
                  <a:cubicBezTo>
                    <a:pt x="17207" y="6312"/>
                    <a:pt x="31818" y="-2089"/>
                    <a:pt x="34590" y="454"/>
                  </a:cubicBezTo>
                  <a:cubicBezTo>
                    <a:pt x="37009" y="2654"/>
                    <a:pt x="30628" y="13160"/>
                    <a:pt x="26198" y="204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4"/>
          <p:cNvSpPr txBox="1">
            <a:spLocks noGrp="1"/>
          </p:cNvSpPr>
          <p:nvPr>
            <p:ph type="title"/>
          </p:nvPr>
        </p:nvSpPr>
        <p:spPr>
          <a:xfrm>
            <a:off x="1245688" y="3092850"/>
            <a:ext cx="3342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8" name="Google Shape;298;p14"/>
          <p:cNvSpPr txBox="1">
            <a:spLocks noGrp="1"/>
          </p:cNvSpPr>
          <p:nvPr>
            <p:ph type="subTitle" idx="1"/>
          </p:nvPr>
        </p:nvSpPr>
        <p:spPr>
          <a:xfrm>
            <a:off x="1245686" y="1518750"/>
            <a:ext cx="3723600" cy="157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299" name="Google Shape;299;p14"/>
          <p:cNvGrpSpPr/>
          <p:nvPr/>
        </p:nvGrpSpPr>
        <p:grpSpPr>
          <a:xfrm rot="8565339">
            <a:off x="7532256" y="-1376991"/>
            <a:ext cx="1464399" cy="2872298"/>
            <a:chOff x="7128404" y="2142840"/>
            <a:chExt cx="2062548" cy="4045518"/>
          </a:xfrm>
        </p:grpSpPr>
        <p:grpSp>
          <p:nvGrpSpPr>
            <p:cNvPr id="300" name="Google Shape;300;p14"/>
            <p:cNvGrpSpPr/>
            <p:nvPr/>
          </p:nvGrpSpPr>
          <p:grpSpPr>
            <a:xfrm rot="202533">
              <a:off x="8083978" y="2162190"/>
              <a:ext cx="775548" cy="4006819"/>
              <a:chOff x="905632" y="1218603"/>
              <a:chExt cx="476169" cy="2460086"/>
            </a:xfrm>
          </p:grpSpPr>
          <p:sp>
            <p:nvSpPr>
              <p:cNvPr id="301" name="Google Shape;301;p14"/>
              <p:cNvSpPr/>
              <p:nvPr/>
            </p:nvSpPr>
            <p:spPr>
              <a:xfrm>
                <a:off x="1108397" y="1398009"/>
                <a:ext cx="122640" cy="2280679"/>
              </a:xfrm>
              <a:custGeom>
                <a:avLst/>
                <a:gdLst/>
                <a:ahLst/>
                <a:cxnLst/>
                <a:rect l="l" t="t" r="r" b="b"/>
                <a:pathLst>
                  <a:path w="24701" h="332703" extrusionOk="0">
                    <a:moveTo>
                      <a:pt x="3570" y="332704"/>
                    </a:moveTo>
                    <a:cubicBezTo>
                      <a:pt x="3342" y="332704"/>
                      <a:pt x="3094" y="332685"/>
                      <a:pt x="2856" y="332628"/>
                    </a:cubicBezTo>
                    <a:cubicBezTo>
                      <a:pt x="922" y="332227"/>
                      <a:pt x="-325" y="330341"/>
                      <a:pt x="75" y="328417"/>
                    </a:cubicBezTo>
                    <a:cubicBezTo>
                      <a:pt x="6818" y="295594"/>
                      <a:pt x="11676" y="262028"/>
                      <a:pt x="14515" y="228653"/>
                    </a:cubicBezTo>
                    <a:cubicBezTo>
                      <a:pt x="20830" y="154215"/>
                      <a:pt x="17296" y="78682"/>
                      <a:pt x="4008" y="4187"/>
                    </a:cubicBezTo>
                    <a:cubicBezTo>
                      <a:pt x="3666" y="2253"/>
                      <a:pt x="4961" y="396"/>
                      <a:pt x="6904" y="53"/>
                    </a:cubicBezTo>
                    <a:cubicBezTo>
                      <a:pt x="8800" y="-281"/>
                      <a:pt x="10695" y="1005"/>
                      <a:pt x="11047" y="2948"/>
                    </a:cubicBezTo>
                    <a:cubicBezTo>
                      <a:pt x="24440" y="78053"/>
                      <a:pt x="28002" y="154205"/>
                      <a:pt x="21639" y="229272"/>
                    </a:cubicBezTo>
                    <a:cubicBezTo>
                      <a:pt x="18772" y="262924"/>
                      <a:pt x="13876" y="296766"/>
                      <a:pt x="7076" y="329865"/>
                    </a:cubicBezTo>
                    <a:cubicBezTo>
                      <a:pt x="6723" y="331542"/>
                      <a:pt x="5237" y="332704"/>
                      <a:pt x="3570" y="332704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02" name="Google Shape;302;p14"/>
              <p:cNvGrpSpPr/>
              <p:nvPr/>
            </p:nvGrpSpPr>
            <p:grpSpPr>
              <a:xfrm>
                <a:off x="986150" y="1218603"/>
                <a:ext cx="272132" cy="315661"/>
                <a:chOff x="6529842" y="4371367"/>
                <a:chExt cx="54820" cy="63590"/>
              </a:xfrm>
            </p:grpSpPr>
            <p:sp>
              <p:nvSpPr>
                <p:cNvPr id="303" name="Google Shape;303;p14"/>
                <p:cNvSpPr/>
                <p:nvPr/>
              </p:nvSpPr>
              <p:spPr>
                <a:xfrm>
                  <a:off x="6538361" y="4371367"/>
                  <a:ext cx="41991" cy="5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91" h="54547" extrusionOk="0">
                      <a:moveTo>
                        <a:pt x="523" y="28297"/>
                      </a:moveTo>
                      <a:cubicBezTo>
                        <a:pt x="3123" y="42956"/>
                        <a:pt x="17239" y="56719"/>
                        <a:pt x="27555" y="54262"/>
                      </a:cubicBezTo>
                      <a:cubicBezTo>
                        <a:pt x="39242" y="51480"/>
                        <a:pt x="47233" y="27582"/>
                        <a:pt x="37899" y="12885"/>
                      </a:cubicBezTo>
                      <a:cubicBezTo>
                        <a:pt x="32375" y="4189"/>
                        <a:pt x="19487" y="-3298"/>
                        <a:pt x="9734" y="1503"/>
                      </a:cubicBezTo>
                      <a:cubicBezTo>
                        <a:pt x="47" y="6275"/>
                        <a:pt x="-887" y="20343"/>
                        <a:pt x="523" y="2829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" name="Google Shape;304;p14"/>
                <p:cNvSpPr/>
                <p:nvPr/>
              </p:nvSpPr>
              <p:spPr>
                <a:xfrm>
                  <a:off x="6529842" y="4389905"/>
                  <a:ext cx="38601" cy="3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1" h="38339" extrusionOk="0">
                      <a:moveTo>
                        <a:pt x="3184" y="26313"/>
                      </a:moveTo>
                      <a:cubicBezTo>
                        <a:pt x="11490" y="39953"/>
                        <a:pt x="35083" y="40706"/>
                        <a:pt x="38274" y="34933"/>
                      </a:cubicBezTo>
                      <a:cubicBezTo>
                        <a:pt x="39941" y="31914"/>
                        <a:pt x="34950" y="29085"/>
                        <a:pt x="29978" y="14712"/>
                      </a:cubicBezTo>
                      <a:cubicBezTo>
                        <a:pt x="27216" y="6730"/>
                        <a:pt x="27644" y="4396"/>
                        <a:pt x="24910" y="2301"/>
                      </a:cubicBezTo>
                      <a:cubicBezTo>
                        <a:pt x="19310" y="-1995"/>
                        <a:pt x="6985" y="-299"/>
                        <a:pt x="2070" y="7587"/>
                      </a:cubicBezTo>
                      <a:cubicBezTo>
                        <a:pt x="-3026" y="15769"/>
                        <a:pt x="2851" y="25761"/>
                        <a:pt x="3184" y="26313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5" name="Google Shape;305;p14"/>
                <p:cNvSpPr/>
                <p:nvPr/>
              </p:nvSpPr>
              <p:spPr>
                <a:xfrm>
                  <a:off x="6557248" y="4390589"/>
                  <a:ext cx="26075" cy="3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5" h="38700" extrusionOk="0">
                      <a:moveTo>
                        <a:pt x="1028" y="20809"/>
                      </a:moveTo>
                      <a:cubicBezTo>
                        <a:pt x="1514" y="23571"/>
                        <a:pt x="4010" y="37716"/>
                        <a:pt x="10287" y="38650"/>
                      </a:cubicBezTo>
                      <a:cubicBezTo>
                        <a:pt x="17049" y="39659"/>
                        <a:pt x="29127" y="25476"/>
                        <a:pt x="25365" y="13475"/>
                      </a:cubicBezTo>
                      <a:cubicBezTo>
                        <a:pt x="22298" y="3712"/>
                        <a:pt x="9410" y="-2508"/>
                        <a:pt x="3724" y="978"/>
                      </a:cubicBezTo>
                      <a:cubicBezTo>
                        <a:pt x="-1867" y="4398"/>
                        <a:pt x="295" y="16666"/>
                        <a:pt x="1028" y="2080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6" name="Google Shape;306;p14"/>
                <p:cNvSpPr/>
                <p:nvPr/>
              </p:nvSpPr>
              <p:spPr>
                <a:xfrm>
                  <a:off x="6548535" y="4415992"/>
                  <a:ext cx="20720" cy="15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0" h="15423" extrusionOk="0">
                      <a:moveTo>
                        <a:pt x="8446" y="9351"/>
                      </a:moveTo>
                      <a:cubicBezTo>
                        <a:pt x="12666" y="12418"/>
                        <a:pt x="18400" y="16581"/>
                        <a:pt x="20143" y="15124"/>
                      </a:cubicBezTo>
                      <a:cubicBezTo>
                        <a:pt x="21610" y="13895"/>
                        <a:pt x="20143" y="8818"/>
                        <a:pt x="17286" y="5532"/>
                      </a:cubicBezTo>
                      <a:cubicBezTo>
                        <a:pt x="11818" y="-774"/>
                        <a:pt x="960" y="-898"/>
                        <a:pt x="64" y="1265"/>
                      </a:cubicBezTo>
                      <a:cubicBezTo>
                        <a:pt x="-574" y="2798"/>
                        <a:pt x="3627" y="5846"/>
                        <a:pt x="8446" y="9351"/>
                      </a:cubicBezTo>
                      <a:close/>
                    </a:path>
                  </a:pathLst>
                </a:custGeom>
                <a:solidFill>
                  <a:srgbClr val="CE193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7" name="Google Shape;307;p14"/>
                <p:cNvSpPr/>
                <p:nvPr/>
              </p:nvSpPr>
              <p:spPr>
                <a:xfrm>
                  <a:off x="6568392" y="4417518"/>
                  <a:ext cx="16270" cy="1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0" h="14010" extrusionOk="0">
                      <a:moveTo>
                        <a:pt x="285" y="13597"/>
                      </a:moveTo>
                      <a:cubicBezTo>
                        <a:pt x="1428" y="14911"/>
                        <a:pt x="6076" y="12845"/>
                        <a:pt x="8915" y="10882"/>
                      </a:cubicBezTo>
                      <a:cubicBezTo>
                        <a:pt x="13544" y="7682"/>
                        <a:pt x="17268" y="2062"/>
                        <a:pt x="16030" y="491"/>
                      </a:cubicBezTo>
                      <a:cubicBezTo>
                        <a:pt x="14887" y="-948"/>
                        <a:pt x="9477" y="957"/>
                        <a:pt x="5867" y="3853"/>
                      </a:cubicBezTo>
                      <a:cubicBezTo>
                        <a:pt x="1962" y="6996"/>
                        <a:pt x="-944" y="12187"/>
                        <a:pt x="285" y="13597"/>
                      </a:cubicBezTo>
                      <a:close/>
                    </a:path>
                  </a:pathLst>
                </a:custGeom>
                <a:solidFill>
                  <a:srgbClr val="CE193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308;p14"/>
                <p:cNvSpPr/>
                <p:nvPr/>
              </p:nvSpPr>
              <p:spPr>
                <a:xfrm>
                  <a:off x="6551201" y="4426625"/>
                  <a:ext cx="14448" cy="8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8" h="8332" extrusionOk="0">
                      <a:moveTo>
                        <a:pt x="103" y="7252"/>
                      </a:moveTo>
                      <a:cubicBezTo>
                        <a:pt x="770" y="8795"/>
                        <a:pt x="4503" y="8671"/>
                        <a:pt x="8437" y="6966"/>
                      </a:cubicBezTo>
                      <a:cubicBezTo>
                        <a:pt x="12371" y="5262"/>
                        <a:pt x="15019" y="2633"/>
                        <a:pt x="14343" y="1080"/>
                      </a:cubicBezTo>
                      <a:cubicBezTo>
                        <a:pt x="13676" y="-463"/>
                        <a:pt x="9942" y="-339"/>
                        <a:pt x="6008" y="1366"/>
                      </a:cubicBezTo>
                      <a:cubicBezTo>
                        <a:pt x="2084" y="3071"/>
                        <a:pt x="-564" y="5700"/>
                        <a:pt x="103" y="7252"/>
                      </a:cubicBezTo>
                      <a:close/>
                    </a:path>
                  </a:pathLst>
                </a:custGeom>
                <a:solidFill>
                  <a:srgbClr val="CE193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09" name="Google Shape;309;p14"/>
              <p:cNvSpPr/>
              <p:nvPr/>
            </p:nvSpPr>
            <p:spPr>
              <a:xfrm>
                <a:off x="905632" y="1576949"/>
                <a:ext cx="281352" cy="162847"/>
              </a:xfrm>
              <a:custGeom>
                <a:avLst/>
                <a:gdLst/>
                <a:ahLst/>
                <a:cxnLst/>
                <a:rect l="l" t="t" r="r" b="b"/>
                <a:pathLst>
                  <a:path w="56667" h="32799" extrusionOk="0">
                    <a:moveTo>
                      <a:pt x="56456" y="31850"/>
                    </a:moveTo>
                    <a:cubicBezTo>
                      <a:pt x="54332" y="35384"/>
                      <a:pt x="35672" y="28450"/>
                      <a:pt x="22642" y="20953"/>
                    </a:cubicBezTo>
                    <a:cubicBezTo>
                      <a:pt x="12470" y="15105"/>
                      <a:pt x="-1523" y="4761"/>
                      <a:pt x="135" y="1303"/>
                    </a:cubicBezTo>
                    <a:cubicBezTo>
                      <a:pt x="1716" y="-1964"/>
                      <a:pt x="17185" y="1246"/>
                      <a:pt x="29424" y="7209"/>
                    </a:cubicBezTo>
                    <a:cubicBezTo>
                      <a:pt x="44988" y="14800"/>
                      <a:pt x="58533" y="28402"/>
                      <a:pt x="56456" y="318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963042" y="1769363"/>
                <a:ext cx="237804" cy="58349"/>
              </a:xfrm>
              <a:custGeom>
                <a:avLst/>
                <a:gdLst/>
                <a:ahLst/>
                <a:cxnLst/>
                <a:rect l="l" t="t" r="r" b="b"/>
                <a:pathLst>
                  <a:path w="47896" h="11752" extrusionOk="0">
                    <a:moveTo>
                      <a:pt x="47892" y="8024"/>
                    </a:moveTo>
                    <a:cubicBezTo>
                      <a:pt x="47577" y="11100"/>
                      <a:pt x="32737" y="12367"/>
                      <a:pt x="21517" y="11472"/>
                    </a:cubicBezTo>
                    <a:cubicBezTo>
                      <a:pt x="12763" y="10767"/>
                      <a:pt x="-19" y="8243"/>
                      <a:pt x="0" y="5375"/>
                    </a:cubicBezTo>
                    <a:cubicBezTo>
                      <a:pt x="19" y="2661"/>
                      <a:pt x="11516" y="-111"/>
                      <a:pt x="21707" y="3"/>
                    </a:cubicBezTo>
                    <a:cubicBezTo>
                      <a:pt x="34690" y="146"/>
                      <a:pt x="48196" y="5023"/>
                      <a:pt x="47892" y="80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14"/>
              <p:cNvSpPr/>
              <p:nvPr/>
            </p:nvSpPr>
            <p:spPr>
              <a:xfrm>
                <a:off x="1205126" y="1638999"/>
                <a:ext cx="176675" cy="272767"/>
              </a:xfrm>
              <a:custGeom>
                <a:avLst/>
                <a:gdLst/>
                <a:ahLst/>
                <a:cxnLst/>
                <a:rect l="l" t="t" r="r" b="b"/>
                <a:pathLst>
                  <a:path w="35584" h="54938" extrusionOk="0">
                    <a:moveTo>
                      <a:pt x="34776" y="262"/>
                    </a:moveTo>
                    <a:cubicBezTo>
                      <a:pt x="38186" y="2586"/>
                      <a:pt x="30204" y="20817"/>
                      <a:pt x="21984" y="33409"/>
                    </a:cubicBezTo>
                    <a:cubicBezTo>
                      <a:pt x="15574" y="43230"/>
                      <a:pt x="4449" y="56622"/>
                      <a:pt x="1096" y="54764"/>
                    </a:cubicBezTo>
                    <a:cubicBezTo>
                      <a:pt x="-2076" y="53002"/>
                      <a:pt x="2001" y="37743"/>
                      <a:pt x="8649" y="25856"/>
                    </a:cubicBezTo>
                    <a:cubicBezTo>
                      <a:pt x="17117" y="10740"/>
                      <a:pt x="31452" y="-2005"/>
                      <a:pt x="34776" y="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4"/>
              <p:cNvSpPr/>
              <p:nvPr/>
            </p:nvSpPr>
            <p:spPr>
              <a:xfrm rot="-406029" flipH="1">
                <a:off x="1210261" y="2141778"/>
                <a:ext cx="163722" cy="136213"/>
              </a:xfrm>
              <a:custGeom>
                <a:avLst/>
                <a:gdLst/>
                <a:ahLst/>
                <a:cxnLst/>
                <a:rect l="l" t="t" r="r" b="b"/>
                <a:pathLst>
                  <a:path w="32978" h="27437" extrusionOk="0">
                    <a:moveTo>
                      <a:pt x="552" y="973"/>
                    </a:moveTo>
                    <a:cubicBezTo>
                      <a:pt x="3067" y="-2284"/>
                      <a:pt x="14564" y="3174"/>
                      <a:pt x="21860" y="9365"/>
                    </a:cubicBezTo>
                    <a:cubicBezTo>
                      <a:pt x="27556" y="14194"/>
                      <a:pt x="34747" y="22910"/>
                      <a:pt x="32585" y="26081"/>
                    </a:cubicBezTo>
                    <a:cubicBezTo>
                      <a:pt x="30537" y="29082"/>
                      <a:pt x="20298" y="26834"/>
                      <a:pt x="13154" y="21976"/>
                    </a:cubicBezTo>
                    <a:cubicBezTo>
                      <a:pt x="4058" y="15804"/>
                      <a:pt x="-1895" y="4155"/>
                      <a:pt x="552" y="97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3" name="Google Shape;313;p14"/>
            <p:cNvGrpSpPr/>
            <p:nvPr/>
          </p:nvGrpSpPr>
          <p:grpSpPr>
            <a:xfrm rot="844652" flipH="1">
              <a:off x="7418196" y="3326451"/>
              <a:ext cx="1482963" cy="2564324"/>
              <a:chOff x="1227003" y="1342772"/>
              <a:chExt cx="958056" cy="1656376"/>
            </a:xfrm>
          </p:grpSpPr>
          <p:sp>
            <p:nvSpPr>
              <p:cNvPr id="314" name="Google Shape;314;p14"/>
              <p:cNvSpPr/>
              <p:nvPr/>
            </p:nvSpPr>
            <p:spPr>
              <a:xfrm>
                <a:off x="1227003" y="2533422"/>
                <a:ext cx="164317" cy="122710"/>
              </a:xfrm>
              <a:custGeom>
                <a:avLst/>
                <a:gdLst/>
                <a:ahLst/>
                <a:cxnLst/>
                <a:rect l="l" t="t" r="r" b="b"/>
                <a:pathLst>
                  <a:path w="33095" h="24715" extrusionOk="0">
                    <a:moveTo>
                      <a:pt x="432" y="1236"/>
                    </a:moveTo>
                    <a:cubicBezTo>
                      <a:pt x="2680" y="-2212"/>
                      <a:pt x="14100" y="2093"/>
                      <a:pt x="21492" y="7504"/>
                    </a:cubicBezTo>
                    <a:cubicBezTo>
                      <a:pt x="27264" y="11723"/>
                      <a:pt x="34703" y="19639"/>
                      <a:pt x="32788" y="22953"/>
                    </a:cubicBezTo>
                    <a:cubicBezTo>
                      <a:pt x="30979" y="26097"/>
                      <a:pt x="20958" y="24839"/>
                      <a:pt x="13776" y="20734"/>
                    </a:cubicBezTo>
                    <a:cubicBezTo>
                      <a:pt x="4642" y="15514"/>
                      <a:pt x="-1759" y="4598"/>
                      <a:pt x="432" y="12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1382339" y="1555072"/>
                <a:ext cx="594181" cy="1444075"/>
              </a:xfrm>
              <a:custGeom>
                <a:avLst/>
                <a:gdLst/>
                <a:ahLst/>
                <a:cxnLst/>
                <a:rect l="l" t="t" r="r" b="b"/>
                <a:pathLst>
                  <a:path w="119674" h="290851" extrusionOk="0">
                    <a:moveTo>
                      <a:pt x="13298" y="290851"/>
                    </a:moveTo>
                    <a:cubicBezTo>
                      <a:pt x="11736" y="290851"/>
                      <a:pt x="10298" y="289822"/>
                      <a:pt x="9860" y="288241"/>
                    </a:cubicBezTo>
                    <a:cubicBezTo>
                      <a:pt x="1202" y="257133"/>
                      <a:pt x="-6190" y="208422"/>
                      <a:pt x="7860" y="152958"/>
                    </a:cubicBezTo>
                    <a:cubicBezTo>
                      <a:pt x="28653" y="70842"/>
                      <a:pt x="83317" y="22274"/>
                      <a:pt x="114054" y="643"/>
                    </a:cubicBezTo>
                    <a:cubicBezTo>
                      <a:pt x="115654" y="-471"/>
                      <a:pt x="117883" y="-109"/>
                      <a:pt x="119026" y="1510"/>
                    </a:cubicBezTo>
                    <a:cubicBezTo>
                      <a:pt x="120159" y="3120"/>
                      <a:pt x="119769" y="5349"/>
                      <a:pt x="118159" y="6482"/>
                    </a:cubicBezTo>
                    <a:cubicBezTo>
                      <a:pt x="88222" y="27551"/>
                      <a:pt x="34997" y="74824"/>
                      <a:pt x="14765" y="154710"/>
                    </a:cubicBezTo>
                    <a:cubicBezTo>
                      <a:pt x="1106" y="208660"/>
                      <a:pt x="8288" y="256066"/>
                      <a:pt x="16727" y="286327"/>
                    </a:cubicBezTo>
                    <a:cubicBezTo>
                      <a:pt x="17261" y="288222"/>
                      <a:pt x="16137" y="290194"/>
                      <a:pt x="14241" y="290727"/>
                    </a:cubicBezTo>
                    <a:cubicBezTo>
                      <a:pt x="13946" y="290813"/>
                      <a:pt x="13613" y="290851"/>
                      <a:pt x="13298" y="290851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16" name="Google Shape;316;p14"/>
              <p:cNvGrpSpPr/>
              <p:nvPr/>
            </p:nvGrpSpPr>
            <p:grpSpPr>
              <a:xfrm>
                <a:off x="1898586" y="1342772"/>
                <a:ext cx="286473" cy="290945"/>
                <a:chOff x="6713649" y="4396381"/>
                <a:chExt cx="57709" cy="58611"/>
              </a:xfrm>
            </p:grpSpPr>
            <p:sp>
              <p:nvSpPr>
                <p:cNvPr id="317" name="Google Shape;317;p14"/>
                <p:cNvSpPr/>
                <p:nvPr/>
              </p:nvSpPr>
              <p:spPr>
                <a:xfrm>
                  <a:off x="6724654" y="4396381"/>
                  <a:ext cx="46704" cy="49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4" h="49544" extrusionOk="0">
                      <a:moveTo>
                        <a:pt x="10797" y="9131"/>
                      </a:moveTo>
                      <a:cubicBezTo>
                        <a:pt x="34" y="19419"/>
                        <a:pt x="-3614" y="38792"/>
                        <a:pt x="4149" y="46012"/>
                      </a:cubicBezTo>
                      <a:cubicBezTo>
                        <a:pt x="12940" y="54204"/>
                        <a:pt x="37267" y="47622"/>
                        <a:pt x="44325" y="31706"/>
                      </a:cubicBezTo>
                      <a:cubicBezTo>
                        <a:pt x="48506" y="22286"/>
                        <a:pt x="47601" y="7417"/>
                        <a:pt x="38200" y="1950"/>
                      </a:cubicBezTo>
                      <a:cubicBezTo>
                        <a:pt x="28876" y="-3470"/>
                        <a:pt x="16645" y="3550"/>
                        <a:pt x="10797" y="913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318;p14"/>
                <p:cNvSpPr/>
                <p:nvPr/>
              </p:nvSpPr>
              <p:spPr>
                <a:xfrm>
                  <a:off x="6716475" y="4398496"/>
                  <a:ext cx="33997" cy="4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97" h="45307" extrusionOk="0">
                      <a:moveTo>
                        <a:pt x="1954" y="11303"/>
                      </a:moveTo>
                      <a:cubicBezTo>
                        <a:pt x="-4808" y="25771"/>
                        <a:pt x="7631" y="45831"/>
                        <a:pt x="14213" y="45297"/>
                      </a:cubicBezTo>
                      <a:cubicBezTo>
                        <a:pt x="17651" y="45021"/>
                        <a:pt x="17242" y="39297"/>
                        <a:pt x="26453" y="27190"/>
                      </a:cubicBezTo>
                      <a:cubicBezTo>
                        <a:pt x="31567" y="20466"/>
                        <a:pt x="33749" y="19542"/>
                        <a:pt x="33978" y="16094"/>
                      </a:cubicBezTo>
                      <a:cubicBezTo>
                        <a:pt x="34454" y="9055"/>
                        <a:pt x="26215" y="-270"/>
                        <a:pt x="16918" y="6"/>
                      </a:cubicBezTo>
                      <a:cubicBezTo>
                        <a:pt x="7288" y="292"/>
                        <a:pt x="2221" y="10722"/>
                        <a:pt x="1954" y="1130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319;p14"/>
                <p:cNvSpPr/>
                <p:nvPr/>
              </p:nvSpPr>
              <p:spPr>
                <a:xfrm>
                  <a:off x="6726254" y="4418873"/>
                  <a:ext cx="33733" cy="3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33" h="32171" extrusionOk="0">
                      <a:moveTo>
                        <a:pt x="10168" y="9280"/>
                      </a:moveTo>
                      <a:cubicBezTo>
                        <a:pt x="8140" y="11214"/>
                        <a:pt x="-2252" y="21129"/>
                        <a:pt x="443" y="26873"/>
                      </a:cubicBezTo>
                      <a:cubicBezTo>
                        <a:pt x="3348" y="33064"/>
                        <a:pt x="21846" y="35265"/>
                        <a:pt x="29752" y="25482"/>
                      </a:cubicBezTo>
                      <a:cubicBezTo>
                        <a:pt x="36181" y="17519"/>
                        <a:pt x="34219" y="3346"/>
                        <a:pt x="28171" y="537"/>
                      </a:cubicBezTo>
                      <a:cubicBezTo>
                        <a:pt x="22237" y="-2216"/>
                        <a:pt x="13216" y="6375"/>
                        <a:pt x="10168" y="928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14"/>
                <p:cNvSpPr/>
                <p:nvPr/>
              </p:nvSpPr>
              <p:spPr>
                <a:xfrm>
                  <a:off x="6723949" y="4423317"/>
                  <a:ext cx="8715" cy="2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5" h="24466" extrusionOk="0">
                      <a:moveTo>
                        <a:pt x="148" y="11484"/>
                      </a:moveTo>
                      <a:cubicBezTo>
                        <a:pt x="-71" y="16694"/>
                        <a:pt x="-357" y="23771"/>
                        <a:pt x="1824" y="24419"/>
                      </a:cubicBezTo>
                      <a:cubicBezTo>
                        <a:pt x="3653" y="24952"/>
                        <a:pt x="7073" y="20923"/>
                        <a:pt x="8225" y="16723"/>
                      </a:cubicBezTo>
                      <a:cubicBezTo>
                        <a:pt x="10444" y="8684"/>
                        <a:pt x="4539" y="-432"/>
                        <a:pt x="2234" y="16"/>
                      </a:cubicBezTo>
                      <a:cubicBezTo>
                        <a:pt x="614" y="340"/>
                        <a:pt x="395" y="5531"/>
                        <a:pt x="148" y="1148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14"/>
                <p:cNvSpPr/>
                <p:nvPr/>
              </p:nvSpPr>
              <p:spPr>
                <a:xfrm>
                  <a:off x="6725740" y="4446073"/>
                  <a:ext cx="19712" cy="8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2" h="8919" extrusionOk="0">
                      <a:moveTo>
                        <a:pt x="34" y="1664"/>
                      </a:moveTo>
                      <a:cubicBezTo>
                        <a:pt x="-424" y="3340"/>
                        <a:pt x="3872" y="6064"/>
                        <a:pt x="7072" y="7340"/>
                      </a:cubicBezTo>
                      <a:cubicBezTo>
                        <a:pt x="12302" y="9427"/>
                        <a:pt x="19046" y="9407"/>
                        <a:pt x="19664" y="7512"/>
                      </a:cubicBezTo>
                      <a:cubicBezTo>
                        <a:pt x="20236" y="5759"/>
                        <a:pt x="15645" y="2311"/>
                        <a:pt x="11245" y="911"/>
                      </a:cubicBezTo>
                      <a:cubicBezTo>
                        <a:pt x="6453" y="-603"/>
                        <a:pt x="529" y="-146"/>
                        <a:pt x="34" y="166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14"/>
                <p:cNvSpPr/>
                <p:nvPr/>
              </p:nvSpPr>
              <p:spPr>
                <a:xfrm>
                  <a:off x="6713649" y="4434083"/>
                  <a:ext cx="13438" cy="9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8" h="9877" extrusionOk="0">
                      <a:moveTo>
                        <a:pt x="209" y="718"/>
                      </a:moveTo>
                      <a:cubicBezTo>
                        <a:pt x="-705" y="2128"/>
                        <a:pt x="1466" y="5166"/>
                        <a:pt x="5057" y="7500"/>
                      </a:cubicBezTo>
                      <a:cubicBezTo>
                        <a:pt x="8658" y="9834"/>
                        <a:pt x="12315" y="10577"/>
                        <a:pt x="13230" y="9157"/>
                      </a:cubicBezTo>
                      <a:cubicBezTo>
                        <a:pt x="14144" y="7748"/>
                        <a:pt x="11972" y="4709"/>
                        <a:pt x="8372" y="2375"/>
                      </a:cubicBezTo>
                      <a:cubicBezTo>
                        <a:pt x="4781" y="51"/>
                        <a:pt x="1123" y="-701"/>
                        <a:pt x="209" y="71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23" name="Google Shape;323;p14"/>
              <p:cNvSpPr/>
              <p:nvPr/>
            </p:nvSpPr>
            <p:spPr>
              <a:xfrm>
                <a:off x="1611686" y="1516706"/>
                <a:ext cx="78214" cy="317507"/>
              </a:xfrm>
              <a:custGeom>
                <a:avLst/>
                <a:gdLst/>
                <a:ahLst/>
                <a:cxnLst/>
                <a:rect l="l" t="t" r="r" b="b"/>
                <a:pathLst>
                  <a:path w="15753" h="63949" extrusionOk="0">
                    <a:moveTo>
                      <a:pt x="6969" y="0"/>
                    </a:moveTo>
                    <a:cubicBezTo>
                      <a:pt x="11093" y="-76"/>
                      <a:pt x="15113" y="19422"/>
                      <a:pt x="15674" y="34443"/>
                    </a:cubicBezTo>
                    <a:cubicBezTo>
                      <a:pt x="16112" y="46168"/>
                      <a:pt x="14769" y="63523"/>
                      <a:pt x="10960" y="63942"/>
                    </a:cubicBezTo>
                    <a:cubicBezTo>
                      <a:pt x="7350" y="64342"/>
                      <a:pt x="1873" y="49521"/>
                      <a:pt x="434" y="35986"/>
                    </a:cubicBezTo>
                    <a:cubicBezTo>
                      <a:pt x="-1404" y="18755"/>
                      <a:pt x="2939" y="67"/>
                      <a:pt x="69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4"/>
              <p:cNvSpPr/>
              <p:nvPr/>
            </p:nvSpPr>
            <p:spPr>
              <a:xfrm>
                <a:off x="1667780" y="1814739"/>
                <a:ext cx="271893" cy="76962"/>
              </a:xfrm>
              <a:custGeom>
                <a:avLst/>
                <a:gdLst/>
                <a:ahLst/>
                <a:cxnLst/>
                <a:rect l="l" t="t" r="r" b="b"/>
                <a:pathLst>
                  <a:path w="54762" h="15501" extrusionOk="0">
                    <a:moveTo>
                      <a:pt x="3" y="5675"/>
                    </a:moveTo>
                    <a:cubicBezTo>
                      <a:pt x="251" y="1560"/>
                      <a:pt x="17158" y="-650"/>
                      <a:pt x="29997" y="169"/>
                    </a:cubicBezTo>
                    <a:cubicBezTo>
                      <a:pt x="40018" y="807"/>
                      <a:pt x="54696" y="3741"/>
                      <a:pt x="54762" y="7579"/>
                    </a:cubicBezTo>
                    <a:cubicBezTo>
                      <a:pt x="54829" y="11208"/>
                      <a:pt x="41789" y="15304"/>
                      <a:pt x="30159" y="15495"/>
                    </a:cubicBezTo>
                    <a:cubicBezTo>
                      <a:pt x="15348" y="15733"/>
                      <a:pt x="-245" y="9694"/>
                      <a:pt x="3" y="56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4"/>
              <p:cNvSpPr/>
              <p:nvPr/>
            </p:nvSpPr>
            <p:spPr>
              <a:xfrm>
                <a:off x="1443661" y="2254416"/>
                <a:ext cx="262013" cy="101897"/>
              </a:xfrm>
              <a:custGeom>
                <a:avLst/>
                <a:gdLst/>
                <a:ahLst/>
                <a:cxnLst/>
                <a:rect l="l" t="t" r="r" b="b"/>
                <a:pathLst>
                  <a:path w="52772" h="20523" extrusionOk="0">
                    <a:moveTo>
                      <a:pt x="50" y="17266"/>
                    </a:moveTo>
                    <a:cubicBezTo>
                      <a:pt x="-988" y="13275"/>
                      <a:pt x="14394" y="5922"/>
                      <a:pt x="26844" y="2712"/>
                    </a:cubicBezTo>
                    <a:cubicBezTo>
                      <a:pt x="36559" y="206"/>
                      <a:pt x="51428" y="-1565"/>
                      <a:pt x="52685" y="2054"/>
                    </a:cubicBezTo>
                    <a:cubicBezTo>
                      <a:pt x="53876" y="5483"/>
                      <a:pt x="42760" y="13427"/>
                      <a:pt x="31759" y="17228"/>
                    </a:cubicBezTo>
                    <a:cubicBezTo>
                      <a:pt x="17757" y="22057"/>
                      <a:pt x="1069" y="21152"/>
                      <a:pt x="50" y="1726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4"/>
              <p:cNvSpPr/>
              <p:nvPr/>
            </p:nvSpPr>
            <p:spPr>
              <a:xfrm>
                <a:off x="1400041" y="2533938"/>
                <a:ext cx="315089" cy="77906"/>
              </a:xfrm>
              <a:custGeom>
                <a:avLst/>
                <a:gdLst/>
                <a:ahLst/>
                <a:cxnLst/>
                <a:rect l="l" t="t" r="r" b="b"/>
                <a:pathLst>
                  <a:path w="63462" h="15691" extrusionOk="0">
                    <a:moveTo>
                      <a:pt x="7" y="5000"/>
                    </a:moveTo>
                    <a:cubicBezTo>
                      <a:pt x="416" y="894"/>
                      <a:pt x="20085" y="-820"/>
                      <a:pt x="34944" y="371"/>
                    </a:cubicBezTo>
                    <a:cubicBezTo>
                      <a:pt x="46546" y="1304"/>
                      <a:pt x="63491" y="4666"/>
                      <a:pt x="63462" y="8495"/>
                    </a:cubicBezTo>
                    <a:cubicBezTo>
                      <a:pt x="63434" y="12124"/>
                      <a:pt x="48203" y="15839"/>
                      <a:pt x="34697" y="15687"/>
                    </a:cubicBezTo>
                    <a:cubicBezTo>
                      <a:pt x="17514" y="15496"/>
                      <a:pt x="-394" y="9000"/>
                      <a:pt x="7" y="50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7" name="Google Shape;327;p14"/>
          <p:cNvGrpSpPr/>
          <p:nvPr/>
        </p:nvGrpSpPr>
        <p:grpSpPr>
          <a:xfrm rot="-3515177">
            <a:off x="-111777" y="-70967"/>
            <a:ext cx="1684564" cy="1115826"/>
            <a:chOff x="6204488" y="2062882"/>
            <a:chExt cx="303340" cy="200922"/>
          </a:xfrm>
        </p:grpSpPr>
        <p:sp>
          <p:nvSpPr>
            <p:cNvPr id="328" name="Google Shape;328;p14"/>
            <p:cNvSpPr/>
            <p:nvPr/>
          </p:nvSpPr>
          <p:spPr>
            <a:xfrm>
              <a:off x="6344184" y="2119120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4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4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6265966" y="2180931"/>
              <a:ext cx="49501" cy="47299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4"/>
            <p:cNvSpPr/>
            <p:nvPr/>
          </p:nvSpPr>
          <p:spPr>
            <a:xfrm rot="2395578">
              <a:off x="6337398" y="2201554"/>
              <a:ext cx="24068" cy="61721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6249986" y="2116719"/>
              <a:ext cx="257842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5" name="Google Shape;335;p14"/>
          <p:cNvGrpSpPr/>
          <p:nvPr/>
        </p:nvGrpSpPr>
        <p:grpSpPr>
          <a:xfrm rot="6312321">
            <a:off x="8027042" y="4142035"/>
            <a:ext cx="1410752" cy="957288"/>
            <a:chOff x="6240653" y="2114367"/>
            <a:chExt cx="267175" cy="181296"/>
          </a:xfrm>
        </p:grpSpPr>
        <p:sp>
          <p:nvSpPr>
            <p:cNvPr id="336" name="Google Shape;336;p14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6414264" y="2222163"/>
              <a:ext cx="33909" cy="73500"/>
            </a:xfrm>
            <a:custGeom>
              <a:avLst/>
              <a:gdLst/>
              <a:ahLst/>
              <a:cxnLst/>
              <a:rect l="l" t="t" r="r" b="b"/>
              <a:pathLst>
                <a:path w="33909" h="73500" extrusionOk="0">
                  <a:moveTo>
                    <a:pt x="8604" y="73428"/>
                  </a:moveTo>
                  <a:cubicBezTo>
                    <a:pt x="2394" y="72085"/>
                    <a:pt x="-2302" y="51921"/>
                    <a:pt x="1194" y="35519"/>
                  </a:cubicBezTo>
                  <a:cubicBezTo>
                    <a:pt x="2604" y="28937"/>
                    <a:pt x="5004" y="24489"/>
                    <a:pt x="5575" y="23451"/>
                  </a:cubicBezTo>
                  <a:cubicBezTo>
                    <a:pt x="12967" y="10097"/>
                    <a:pt x="26302" y="3191"/>
                    <a:pt x="33903" y="0"/>
                  </a:cubicBezTo>
                  <a:cubicBezTo>
                    <a:pt x="34017" y="11459"/>
                    <a:pt x="32779" y="27470"/>
                    <a:pt x="26359" y="45253"/>
                  </a:cubicBezTo>
                  <a:cubicBezTo>
                    <a:pt x="23902" y="52092"/>
                    <a:pt x="15643" y="74943"/>
                    <a:pt x="8604" y="734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4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4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6249986" y="2116719"/>
              <a:ext cx="257842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" name="Google Shape;341;p14"/>
          <p:cNvGrpSpPr/>
          <p:nvPr/>
        </p:nvGrpSpPr>
        <p:grpSpPr>
          <a:xfrm rot="202320">
            <a:off x="83040" y="3368307"/>
            <a:ext cx="548878" cy="2835744"/>
            <a:chOff x="905632" y="1218603"/>
            <a:chExt cx="476169" cy="2460086"/>
          </a:xfrm>
        </p:grpSpPr>
        <p:sp>
          <p:nvSpPr>
            <p:cNvPr id="342" name="Google Shape;342;p14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3" name="Google Shape;343;p14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344" name="Google Shape;344;p14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14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4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4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4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4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0" name="Google Shape;350;p14"/>
            <p:cNvSpPr/>
            <p:nvPr/>
          </p:nvSpPr>
          <p:spPr>
            <a:xfrm>
              <a:off x="905632" y="1576949"/>
              <a:ext cx="281352" cy="162847"/>
            </a:xfrm>
            <a:custGeom>
              <a:avLst/>
              <a:gdLst/>
              <a:ahLst/>
              <a:cxnLst/>
              <a:rect l="l" t="t" r="r" b="b"/>
              <a:pathLst>
                <a:path w="56667" h="32799" extrusionOk="0">
                  <a:moveTo>
                    <a:pt x="56456" y="31850"/>
                  </a:moveTo>
                  <a:cubicBezTo>
                    <a:pt x="54332" y="35384"/>
                    <a:pt x="35672" y="28450"/>
                    <a:pt x="22642" y="20953"/>
                  </a:cubicBezTo>
                  <a:cubicBezTo>
                    <a:pt x="12470" y="15105"/>
                    <a:pt x="-1523" y="4761"/>
                    <a:pt x="135" y="1303"/>
                  </a:cubicBezTo>
                  <a:cubicBezTo>
                    <a:pt x="1716" y="-1964"/>
                    <a:pt x="17185" y="1246"/>
                    <a:pt x="29424" y="7209"/>
                  </a:cubicBezTo>
                  <a:cubicBezTo>
                    <a:pt x="44988" y="14800"/>
                    <a:pt x="58533" y="28402"/>
                    <a:pt x="56456" y="3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963042" y="1769363"/>
              <a:ext cx="237804" cy="58349"/>
            </a:xfrm>
            <a:custGeom>
              <a:avLst/>
              <a:gdLst/>
              <a:ahLst/>
              <a:cxnLst/>
              <a:rect l="l" t="t" r="r" b="b"/>
              <a:pathLst>
                <a:path w="47896" h="11752" extrusionOk="0">
                  <a:moveTo>
                    <a:pt x="47892" y="8024"/>
                  </a:moveTo>
                  <a:cubicBezTo>
                    <a:pt x="47577" y="11100"/>
                    <a:pt x="32737" y="12367"/>
                    <a:pt x="21517" y="11472"/>
                  </a:cubicBezTo>
                  <a:cubicBezTo>
                    <a:pt x="12763" y="10767"/>
                    <a:pt x="-19" y="8243"/>
                    <a:pt x="0" y="5375"/>
                  </a:cubicBezTo>
                  <a:cubicBezTo>
                    <a:pt x="19" y="2661"/>
                    <a:pt x="11516" y="-111"/>
                    <a:pt x="21707" y="3"/>
                  </a:cubicBezTo>
                  <a:cubicBezTo>
                    <a:pt x="34690" y="146"/>
                    <a:pt x="48196" y="5023"/>
                    <a:pt x="47892" y="80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 rot="-406029" flipH="1">
              <a:off x="1210261" y="2141778"/>
              <a:ext cx="163722" cy="136213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19"/>
          <p:cNvSpPr txBox="1">
            <a:spLocks noGrp="1"/>
          </p:cNvSpPr>
          <p:nvPr>
            <p:ph type="subTitle" idx="1"/>
          </p:nvPr>
        </p:nvSpPr>
        <p:spPr>
          <a:xfrm>
            <a:off x="1164638" y="2704025"/>
            <a:ext cx="1949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07" name="Google Shape;507;p19"/>
          <p:cNvSpPr txBox="1">
            <a:spLocks noGrp="1"/>
          </p:cNvSpPr>
          <p:nvPr>
            <p:ph type="subTitle" idx="2"/>
          </p:nvPr>
        </p:nvSpPr>
        <p:spPr>
          <a:xfrm>
            <a:off x="1215863" y="3168425"/>
            <a:ext cx="1846800" cy="1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19"/>
          <p:cNvSpPr txBox="1">
            <a:spLocks noGrp="1"/>
          </p:cNvSpPr>
          <p:nvPr>
            <p:ph type="subTitle" idx="3"/>
          </p:nvPr>
        </p:nvSpPr>
        <p:spPr>
          <a:xfrm>
            <a:off x="3648300" y="2711225"/>
            <a:ext cx="1847100" cy="1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19"/>
          <p:cNvSpPr txBox="1">
            <a:spLocks noGrp="1"/>
          </p:cNvSpPr>
          <p:nvPr>
            <p:ph type="subTitle" idx="4"/>
          </p:nvPr>
        </p:nvSpPr>
        <p:spPr>
          <a:xfrm>
            <a:off x="6081037" y="3168425"/>
            <a:ext cx="1847100" cy="1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19"/>
          <p:cNvSpPr txBox="1">
            <a:spLocks noGrp="1"/>
          </p:cNvSpPr>
          <p:nvPr>
            <p:ph type="subTitle" idx="5"/>
          </p:nvPr>
        </p:nvSpPr>
        <p:spPr>
          <a:xfrm>
            <a:off x="3597300" y="2246825"/>
            <a:ext cx="1949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11" name="Google Shape;511;p19"/>
          <p:cNvSpPr txBox="1">
            <a:spLocks noGrp="1"/>
          </p:cNvSpPr>
          <p:nvPr>
            <p:ph type="subTitle" idx="6"/>
          </p:nvPr>
        </p:nvSpPr>
        <p:spPr>
          <a:xfrm>
            <a:off x="6029962" y="2704025"/>
            <a:ext cx="1949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12" name="Google Shape;512;p19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13" name="Google Shape;513;p19"/>
          <p:cNvGrpSpPr/>
          <p:nvPr/>
        </p:nvGrpSpPr>
        <p:grpSpPr>
          <a:xfrm rot="10587092">
            <a:off x="63043" y="3827160"/>
            <a:ext cx="1392489" cy="2080311"/>
            <a:chOff x="7658584" y="-860092"/>
            <a:chExt cx="1392325" cy="2080067"/>
          </a:xfrm>
        </p:grpSpPr>
        <p:grpSp>
          <p:nvGrpSpPr>
            <p:cNvPr id="514" name="Google Shape;514;p19"/>
            <p:cNvGrpSpPr/>
            <p:nvPr/>
          </p:nvGrpSpPr>
          <p:grpSpPr>
            <a:xfrm rot="9948149" flipH="1">
              <a:off x="8450503" y="-844572"/>
              <a:ext cx="369262" cy="1913449"/>
              <a:chOff x="905632" y="1218603"/>
              <a:chExt cx="476169" cy="2460086"/>
            </a:xfrm>
          </p:grpSpPr>
          <p:sp>
            <p:nvSpPr>
              <p:cNvPr id="515" name="Google Shape;515;p19"/>
              <p:cNvSpPr/>
              <p:nvPr/>
            </p:nvSpPr>
            <p:spPr>
              <a:xfrm>
                <a:off x="1108397" y="1398009"/>
                <a:ext cx="122640" cy="2280679"/>
              </a:xfrm>
              <a:custGeom>
                <a:avLst/>
                <a:gdLst/>
                <a:ahLst/>
                <a:cxnLst/>
                <a:rect l="l" t="t" r="r" b="b"/>
                <a:pathLst>
                  <a:path w="24701" h="332703" extrusionOk="0">
                    <a:moveTo>
                      <a:pt x="3570" y="332704"/>
                    </a:moveTo>
                    <a:cubicBezTo>
                      <a:pt x="3342" y="332704"/>
                      <a:pt x="3094" y="332685"/>
                      <a:pt x="2856" y="332628"/>
                    </a:cubicBezTo>
                    <a:cubicBezTo>
                      <a:pt x="922" y="332227"/>
                      <a:pt x="-325" y="330341"/>
                      <a:pt x="75" y="328417"/>
                    </a:cubicBezTo>
                    <a:cubicBezTo>
                      <a:pt x="6818" y="295594"/>
                      <a:pt x="11676" y="262028"/>
                      <a:pt x="14515" y="228653"/>
                    </a:cubicBezTo>
                    <a:cubicBezTo>
                      <a:pt x="20830" y="154215"/>
                      <a:pt x="17296" y="78682"/>
                      <a:pt x="4008" y="4187"/>
                    </a:cubicBezTo>
                    <a:cubicBezTo>
                      <a:pt x="3666" y="2253"/>
                      <a:pt x="4961" y="396"/>
                      <a:pt x="6904" y="53"/>
                    </a:cubicBezTo>
                    <a:cubicBezTo>
                      <a:pt x="8800" y="-281"/>
                      <a:pt x="10695" y="1005"/>
                      <a:pt x="11047" y="2948"/>
                    </a:cubicBezTo>
                    <a:cubicBezTo>
                      <a:pt x="24440" y="78053"/>
                      <a:pt x="28002" y="154205"/>
                      <a:pt x="21639" y="229272"/>
                    </a:cubicBezTo>
                    <a:cubicBezTo>
                      <a:pt x="18772" y="262924"/>
                      <a:pt x="13876" y="296766"/>
                      <a:pt x="7076" y="329865"/>
                    </a:cubicBezTo>
                    <a:cubicBezTo>
                      <a:pt x="6723" y="331542"/>
                      <a:pt x="5237" y="332704"/>
                      <a:pt x="3570" y="332704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16" name="Google Shape;516;p19"/>
              <p:cNvGrpSpPr/>
              <p:nvPr/>
            </p:nvGrpSpPr>
            <p:grpSpPr>
              <a:xfrm>
                <a:off x="986150" y="1218603"/>
                <a:ext cx="272132" cy="315661"/>
                <a:chOff x="6529842" y="4371367"/>
                <a:chExt cx="54820" cy="63590"/>
              </a:xfrm>
            </p:grpSpPr>
            <p:sp>
              <p:nvSpPr>
                <p:cNvPr id="517" name="Google Shape;517;p19"/>
                <p:cNvSpPr/>
                <p:nvPr/>
              </p:nvSpPr>
              <p:spPr>
                <a:xfrm>
                  <a:off x="6538361" y="4371367"/>
                  <a:ext cx="41991" cy="5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91" h="54547" extrusionOk="0">
                      <a:moveTo>
                        <a:pt x="523" y="28297"/>
                      </a:moveTo>
                      <a:cubicBezTo>
                        <a:pt x="3123" y="42956"/>
                        <a:pt x="17239" y="56719"/>
                        <a:pt x="27555" y="54262"/>
                      </a:cubicBezTo>
                      <a:cubicBezTo>
                        <a:pt x="39242" y="51480"/>
                        <a:pt x="47233" y="27582"/>
                        <a:pt x="37899" y="12885"/>
                      </a:cubicBezTo>
                      <a:cubicBezTo>
                        <a:pt x="32375" y="4189"/>
                        <a:pt x="19487" y="-3298"/>
                        <a:pt x="9734" y="1503"/>
                      </a:cubicBezTo>
                      <a:cubicBezTo>
                        <a:pt x="47" y="6275"/>
                        <a:pt x="-887" y="20343"/>
                        <a:pt x="523" y="2829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8" name="Google Shape;518;p19"/>
                <p:cNvSpPr/>
                <p:nvPr/>
              </p:nvSpPr>
              <p:spPr>
                <a:xfrm>
                  <a:off x="6529842" y="4389905"/>
                  <a:ext cx="38601" cy="3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01" h="38339" extrusionOk="0">
                      <a:moveTo>
                        <a:pt x="3184" y="26313"/>
                      </a:moveTo>
                      <a:cubicBezTo>
                        <a:pt x="11490" y="39953"/>
                        <a:pt x="35083" y="40706"/>
                        <a:pt x="38274" y="34933"/>
                      </a:cubicBezTo>
                      <a:cubicBezTo>
                        <a:pt x="39941" y="31914"/>
                        <a:pt x="34950" y="29085"/>
                        <a:pt x="29978" y="14712"/>
                      </a:cubicBezTo>
                      <a:cubicBezTo>
                        <a:pt x="27216" y="6730"/>
                        <a:pt x="27644" y="4396"/>
                        <a:pt x="24910" y="2301"/>
                      </a:cubicBezTo>
                      <a:cubicBezTo>
                        <a:pt x="19310" y="-1995"/>
                        <a:pt x="6985" y="-299"/>
                        <a:pt x="2070" y="7587"/>
                      </a:cubicBezTo>
                      <a:cubicBezTo>
                        <a:pt x="-3026" y="15769"/>
                        <a:pt x="2851" y="25761"/>
                        <a:pt x="3184" y="26313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" name="Google Shape;519;p19"/>
                <p:cNvSpPr/>
                <p:nvPr/>
              </p:nvSpPr>
              <p:spPr>
                <a:xfrm>
                  <a:off x="6557248" y="4390589"/>
                  <a:ext cx="26075" cy="3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5" h="38700" extrusionOk="0">
                      <a:moveTo>
                        <a:pt x="1028" y="20809"/>
                      </a:moveTo>
                      <a:cubicBezTo>
                        <a:pt x="1514" y="23571"/>
                        <a:pt x="4010" y="37716"/>
                        <a:pt x="10287" y="38650"/>
                      </a:cubicBezTo>
                      <a:cubicBezTo>
                        <a:pt x="17049" y="39659"/>
                        <a:pt x="29127" y="25476"/>
                        <a:pt x="25365" y="13475"/>
                      </a:cubicBezTo>
                      <a:cubicBezTo>
                        <a:pt x="22298" y="3712"/>
                        <a:pt x="9410" y="-2508"/>
                        <a:pt x="3724" y="978"/>
                      </a:cubicBezTo>
                      <a:cubicBezTo>
                        <a:pt x="-1867" y="4398"/>
                        <a:pt x="295" y="16666"/>
                        <a:pt x="1028" y="2080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" name="Google Shape;520;p19"/>
                <p:cNvSpPr/>
                <p:nvPr/>
              </p:nvSpPr>
              <p:spPr>
                <a:xfrm>
                  <a:off x="6548535" y="4415992"/>
                  <a:ext cx="20720" cy="15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0" h="15423" extrusionOk="0">
                      <a:moveTo>
                        <a:pt x="8446" y="9351"/>
                      </a:moveTo>
                      <a:cubicBezTo>
                        <a:pt x="12666" y="12418"/>
                        <a:pt x="18400" y="16581"/>
                        <a:pt x="20143" y="15124"/>
                      </a:cubicBezTo>
                      <a:cubicBezTo>
                        <a:pt x="21610" y="13895"/>
                        <a:pt x="20143" y="8818"/>
                        <a:pt x="17286" y="5532"/>
                      </a:cubicBezTo>
                      <a:cubicBezTo>
                        <a:pt x="11818" y="-774"/>
                        <a:pt x="960" y="-898"/>
                        <a:pt x="64" y="1265"/>
                      </a:cubicBezTo>
                      <a:cubicBezTo>
                        <a:pt x="-574" y="2798"/>
                        <a:pt x="3627" y="5846"/>
                        <a:pt x="8446" y="935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1" name="Google Shape;521;p19"/>
                <p:cNvSpPr/>
                <p:nvPr/>
              </p:nvSpPr>
              <p:spPr>
                <a:xfrm>
                  <a:off x="6568392" y="4417518"/>
                  <a:ext cx="16270" cy="1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0" h="14010" extrusionOk="0">
                      <a:moveTo>
                        <a:pt x="285" y="13597"/>
                      </a:moveTo>
                      <a:cubicBezTo>
                        <a:pt x="1428" y="14911"/>
                        <a:pt x="6076" y="12845"/>
                        <a:pt x="8915" y="10882"/>
                      </a:cubicBezTo>
                      <a:cubicBezTo>
                        <a:pt x="13544" y="7682"/>
                        <a:pt x="17268" y="2062"/>
                        <a:pt x="16030" y="491"/>
                      </a:cubicBezTo>
                      <a:cubicBezTo>
                        <a:pt x="14887" y="-948"/>
                        <a:pt x="9477" y="957"/>
                        <a:pt x="5867" y="3853"/>
                      </a:cubicBezTo>
                      <a:cubicBezTo>
                        <a:pt x="1962" y="6996"/>
                        <a:pt x="-944" y="12187"/>
                        <a:pt x="285" y="1359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2" name="Google Shape;522;p19"/>
                <p:cNvSpPr/>
                <p:nvPr/>
              </p:nvSpPr>
              <p:spPr>
                <a:xfrm>
                  <a:off x="6551201" y="4426625"/>
                  <a:ext cx="14448" cy="8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8" h="8332" extrusionOk="0">
                      <a:moveTo>
                        <a:pt x="103" y="7252"/>
                      </a:moveTo>
                      <a:cubicBezTo>
                        <a:pt x="770" y="8795"/>
                        <a:pt x="4503" y="8671"/>
                        <a:pt x="8437" y="6966"/>
                      </a:cubicBezTo>
                      <a:cubicBezTo>
                        <a:pt x="12371" y="5262"/>
                        <a:pt x="15019" y="2633"/>
                        <a:pt x="14343" y="1080"/>
                      </a:cubicBezTo>
                      <a:cubicBezTo>
                        <a:pt x="13676" y="-463"/>
                        <a:pt x="9942" y="-339"/>
                        <a:pt x="6008" y="1366"/>
                      </a:cubicBezTo>
                      <a:cubicBezTo>
                        <a:pt x="2084" y="3071"/>
                        <a:pt x="-564" y="5700"/>
                        <a:pt x="103" y="725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23" name="Google Shape;523;p19"/>
              <p:cNvSpPr/>
              <p:nvPr/>
            </p:nvSpPr>
            <p:spPr>
              <a:xfrm>
                <a:off x="905632" y="1576949"/>
                <a:ext cx="281352" cy="162847"/>
              </a:xfrm>
              <a:custGeom>
                <a:avLst/>
                <a:gdLst/>
                <a:ahLst/>
                <a:cxnLst/>
                <a:rect l="l" t="t" r="r" b="b"/>
                <a:pathLst>
                  <a:path w="56667" h="32799" extrusionOk="0">
                    <a:moveTo>
                      <a:pt x="56456" y="31850"/>
                    </a:moveTo>
                    <a:cubicBezTo>
                      <a:pt x="54332" y="35384"/>
                      <a:pt x="35672" y="28450"/>
                      <a:pt x="22642" y="20953"/>
                    </a:cubicBezTo>
                    <a:cubicBezTo>
                      <a:pt x="12470" y="15105"/>
                      <a:pt x="-1523" y="4761"/>
                      <a:pt x="135" y="1303"/>
                    </a:cubicBezTo>
                    <a:cubicBezTo>
                      <a:pt x="1716" y="-1964"/>
                      <a:pt x="17185" y="1246"/>
                      <a:pt x="29424" y="7209"/>
                    </a:cubicBezTo>
                    <a:cubicBezTo>
                      <a:pt x="44988" y="14800"/>
                      <a:pt x="58533" y="28402"/>
                      <a:pt x="56456" y="3185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19"/>
              <p:cNvSpPr/>
              <p:nvPr/>
            </p:nvSpPr>
            <p:spPr>
              <a:xfrm>
                <a:off x="1205126" y="1638999"/>
                <a:ext cx="176675" cy="272767"/>
              </a:xfrm>
              <a:custGeom>
                <a:avLst/>
                <a:gdLst/>
                <a:ahLst/>
                <a:cxnLst/>
                <a:rect l="l" t="t" r="r" b="b"/>
                <a:pathLst>
                  <a:path w="35584" h="54938" extrusionOk="0">
                    <a:moveTo>
                      <a:pt x="34776" y="262"/>
                    </a:moveTo>
                    <a:cubicBezTo>
                      <a:pt x="38186" y="2586"/>
                      <a:pt x="30204" y="20817"/>
                      <a:pt x="21984" y="33409"/>
                    </a:cubicBezTo>
                    <a:cubicBezTo>
                      <a:pt x="15574" y="43230"/>
                      <a:pt x="4449" y="56622"/>
                      <a:pt x="1096" y="54764"/>
                    </a:cubicBezTo>
                    <a:cubicBezTo>
                      <a:pt x="-2076" y="53002"/>
                      <a:pt x="2001" y="37743"/>
                      <a:pt x="8649" y="25856"/>
                    </a:cubicBezTo>
                    <a:cubicBezTo>
                      <a:pt x="17117" y="10740"/>
                      <a:pt x="31452" y="-2005"/>
                      <a:pt x="34776" y="2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19"/>
              <p:cNvSpPr/>
              <p:nvPr/>
            </p:nvSpPr>
            <p:spPr>
              <a:xfrm>
                <a:off x="1056139" y="2344463"/>
                <a:ext cx="163736" cy="136225"/>
              </a:xfrm>
              <a:custGeom>
                <a:avLst/>
                <a:gdLst/>
                <a:ahLst/>
                <a:cxnLst/>
                <a:rect l="l" t="t" r="r" b="b"/>
                <a:pathLst>
                  <a:path w="32978" h="27437" extrusionOk="0">
                    <a:moveTo>
                      <a:pt x="552" y="973"/>
                    </a:moveTo>
                    <a:cubicBezTo>
                      <a:pt x="3067" y="-2284"/>
                      <a:pt x="14564" y="3174"/>
                      <a:pt x="21860" y="9365"/>
                    </a:cubicBezTo>
                    <a:cubicBezTo>
                      <a:pt x="27556" y="14194"/>
                      <a:pt x="34747" y="22910"/>
                      <a:pt x="32585" y="26081"/>
                    </a:cubicBezTo>
                    <a:cubicBezTo>
                      <a:pt x="30537" y="29082"/>
                      <a:pt x="20298" y="26834"/>
                      <a:pt x="13154" y="21976"/>
                    </a:cubicBezTo>
                    <a:cubicBezTo>
                      <a:pt x="4058" y="15804"/>
                      <a:pt x="-1895" y="4155"/>
                      <a:pt x="552" y="97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6" name="Google Shape;526;p19"/>
            <p:cNvGrpSpPr/>
            <p:nvPr/>
          </p:nvGrpSpPr>
          <p:grpSpPr>
            <a:xfrm rot="9528121">
              <a:off x="7941735" y="-576258"/>
              <a:ext cx="825160" cy="1705797"/>
              <a:chOff x="1382339" y="1342772"/>
              <a:chExt cx="802720" cy="1656376"/>
            </a:xfrm>
          </p:grpSpPr>
          <p:sp>
            <p:nvSpPr>
              <p:cNvPr id="527" name="Google Shape;527;p19"/>
              <p:cNvSpPr/>
              <p:nvPr/>
            </p:nvSpPr>
            <p:spPr>
              <a:xfrm>
                <a:off x="1382339" y="1555072"/>
                <a:ext cx="594181" cy="1444075"/>
              </a:xfrm>
              <a:custGeom>
                <a:avLst/>
                <a:gdLst/>
                <a:ahLst/>
                <a:cxnLst/>
                <a:rect l="l" t="t" r="r" b="b"/>
                <a:pathLst>
                  <a:path w="119674" h="290851" extrusionOk="0">
                    <a:moveTo>
                      <a:pt x="13298" y="290851"/>
                    </a:moveTo>
                    <a:cubicBezTo>
                      <a:pt x="11736" y="290851"/>
                      <a:pt x="10298" y="289822"/>
                      <a:pt x="9860" y="288241"/>
                    </a:cubicBezTo>
                    <a:cubicBezTo>
                      <a:pt x="1202" y="257133"/>
                      <a:pt x="-6190" y="208422"/>
                      <a:pt x="7860" y="152958"/>
                    </a:cubicBezTo>
                    <a:cubicBezTo>
                      <a:pt x="28653" y="70842"/>
                      <a:pt x="83317" y="22274"/>
                      <a:pt x="114054" y="643"/>
                    </a:cubicBezTo>
                    <a:cubicBezTo>
                      <a:pt x="115654" y="-471"/>
                      <a:pt x="117883" y="-109"/>
                      <a:pt x="119026" y="1510"/>
                    </a:cubicBezTo>
                    <a:cubicBezTo>
                      <a:pt x="120159" y="3120"/>
                      <a:pt x="119769" y="5349"/>
                      <a:pt x="118159" y="6482"/>
                    </a:cubicBezTo>
                    <a:cubicBezTo>
                      <a:pt x="88222" y="27551"/>
                      <a:pt x="34997" y="74824"/>
                      <a:pt x="14765" y="154710"/>
                    </a:cubicBezTo>
                    <a:cubicBezTo>
                      <a:pt x="1106" y="208660"/>
                      <a:pt x="8288" y="256066"/>
                      <a:pt x="16727" y="286327"/>
                    </a:cubicBezTo>
                    <a:cubicBezTo>
                      <a:pt x="17261" y="288222"/>
                      <a:pt x="16137" y="290194"/>
                      <a:pt x="14241" y="290727"/>
                    </a:cubicBezTo>
                    <a:cubicBezTo>
                      <a:pt x="13946" y="290813"/>
                      <a:pt x="13613" y="290851"/>
                      <a:pt x="13298" y="290851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28" name="Google Shape;528;p19"/>
              <p:cNvGrpSpPr/>
              <p:nvPr/>
            </p:nvGrpSpPr>
            <p:grpSpPr>
              <a:xfrm>
                <a:off x="1898586" y="1342772"/>
                <a:ext cx="286473" cy="290945"/>
                <a:chOff x="6713649" y="4396381"/>
                <a:chExt cx="57709" cy="58611"/>
              </a:xfrm>
            </p:grpSpPr>
            <p:sp>
              <p:nvSpPr>
                <p:cNvPr id="529" name="Google Shape;529;p19"/>
                <p:cNvSpPr/>
                <p:nvPr/>
              </p:nvSpPr>
              <p:spPr>
                <a:xfrm>
                  <a:off x="6724654" y="4396381"/>
                  <a:ext cx="46704" cy="49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4" h="49544" extrusionOk="0">
                      <a:moveTo>
                        <a:pt x="10797" y="9131"/>
                      </a:moveTo>
                      <a:cubicBezTo>
                        <a:pt x="34" y="19419"/>
                        <a:pt x="-3614" y="38792"/>
                        <a:pt x="4149" y="46012"/>
                      </a:cubicBezTo>
                      <a:cubicBezTo>
                        <a:pt x="12940" y="54204"/>
                        <a:pt x="37267" y="47622"/>
                        <a:pt x="44325" y="31706"/>
                      </a:cubicBezTo>
                      <a:cubicBezTo>
                        <a:pt x="48506" y="22286"/>
                        <a:pt x="47601" y="7417"/>
                        <a:pt x="38200" y="1950"/>
                      </a:cubicBezTo>
                      <a:cubicBezTo>
                        <a:pt x="28876" y="-3470"/>
                        <a:pt x="16645" y="3550"/>
                        <a:pt x="10797" y="913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0" name="Google Shape;530;p19"/>
                <p:cNvSpPr/>
                <p:nvPr/>
              </p:nvSpPr>
              <p:spPr>
                <a:xfrm>
                  <a:off x="6716475" y="4398496"/>
                  <a:ext cx="33997" cy="45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97" h="45307" extrusionOk="0">
                      <a:moveTo>
                        <a:pt x="1954" y="11303"/>
                      </a:moveTo>
                      <a:cubicBezTo>
                        <a:pt x="-4808" y="25771"/>
                        <a:pt x="7631" y="45831"/>
                        <a:pt x="14213" y="45297"/>
                      </a:cubicBezTo>
                      <a:cubicBezTo>
                        <a:pt x="17651" y="45021"/>
                        <a:pt x="17242" y="39297"/>
                        <a:pt x="26453" y="27190"/>
                      </a:cubicBezTo>
                      <a:cubicBezTo>
                        <a:pt x="31567" y="20466"/>
                        <a:pt x="33749" y="19542"/>
                        <a:pt x="33978" y="16094"/>
                      </a:cubicBezTo>
                      <a:cubicBezTo>
                        <a:pt x="34454" y="9055"/>
                        <a:pt x="26215" y="-270"/>
                        <a:pt x="16918" y="6"/>
                      </a:cubicBezTo>
                      <a:cubicBezTo>
                        <a:pt x="7288" y="292"/>
                        <a:pt x="2221" y="10722"/>
                        <a:pt x="1954" y="1130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1" name="Google Shape;531;p19"/>
                <p:cNvSpPr/>
                <p:nvPr/>
              </p:nvSpPr>
              <p:spPr>
                <a:xfrm>
                  <a:off x="6726254" y="4418873"/>
                  <a:ext cx="33733" cy="3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33" h="32171" extrusionOk="0">
                      <a:moveTo>
                        <a:pt x="10168" y="9280"/>
                      </a:moveTo>
                      <a:cubicBezTo>
                        <a:pt x="8140" y="11214"/>
                        <a:pt x="-2252" y="21129"/>
                        <a:pt x="443" y="26873"/>
                      </a:cubicBezTo>
                      <a:cubicBezTo>
                        <a:pt x="3348" y="33064"/>
                        <a:pt x="21846" y="35265"/>
                        <a:pt x="29752" y="25482"/>
                      </a:cubicBezTo>
                      <a:cubicBezTo>
                        <a:pt x="36181" y="17519"/>
                        <a:pt x="34219" y="3346"/>
                        <a:pt x="28171" y="537"/>
                      </a:cubicBezTo>
                      <a:cubicBezTo>
                        <a:pt x="22237" y="-2216"/>
                        <a:pt x="13216" y="6375"/>
                        <a:pt x="10168" y="928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2" name="Google Shape;532;p19"/>
                <p:cNvSpPr/>
                <p:nvPr/>
              </p:nvSpPr>
              <p:spPr>
                <a:xfrm>
                  <a:off x="6723949" y="4423317"/>
                  <a:ext cx="8715" cy="2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5" h="24466" extrusionOk="0">
                      <a:moveTo>
                        <a:pt x="148" y="11484"/>
                      </a:moveTo>
                      <a:cubicBezTo>
                        <a:pt x="-71" y="16694"/>
                        <a:pt x="-357" y="23771"/>
                        <a:pt x="1824" y="24419"/>
                      </a:cubicBezTo>
                      <a:cubicBezTo>
                        <a:pt x="3653" y="24952"/>
                        <a:pt x="7073" y="20923"/>
                        <a:pt x="8225" y="16723"/>
                      </a:cubicBezTo>
                      <a:cubicBezTo>
                        <a:pt x="10444" y="8684"/>
                        <a:pt x="4539" y="-432"/>
                        <a:pt x="2234" y="16"/>
                      </a:cubicBezTo>
                      <a:cubicBezTo>
                        <a:pt x="614" y="340"/>
                        <a:pt x="395" y="5531"/>
                        <a:pt x="148" y="1148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3" name="Google Shape;533;p19"/>
                <p:cNvSpPr/>
                <p:nvPr/>
              </p:nvSpPr>
              <p:spPr>
                <a:xfrm>
                  <a:off x="6725740" y="4446073"/>
                  <a:ext cx="19712" cy="8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2" h="8919" extrusionOk="0">
                      <a:moveTo>
                        <a:pt x="34" y="1664"/>
                      </a:moveTo>
                      <a:cubicBezTo>
                        <a:pt x="-424" y="3340"/>
                        <a:pt x="3872" y="6064"/>
                        <a:pt x="7072" y="7340"/>
                      </a:cubicBezTo>
                      <a:cubicBezTo>
                        <a:pt x="12302" y="9427"/>
                        <a:pt x="19046" y="9407"/>
                        <a:pt x="19664" y="7512"/>
                      </a:cubicBezTo>
                      <a:cubicBezTo>
                        <a:pt x="20236" y="5759"/>
                        <a:pt x="15645" y="2311"/>
                        <a:pt x="11245" y="911"/>
                      </a:cubicBezTo>
                      <a:cubicBezTo>
                        <a:pt x="6453" y="-603"/>
                        <a:pt x="529" y="-146"/>
                        <a:pt x="34" y="166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4" name="Google Shape;534;p19"/>
                <p:cNvSpPr/>
                <p:nvPr/>
              </p:nvSpPr>
              <p:spPr>
                <a:xfrm>
                  <a:off x="6713649" y="4434083"/>
                  <a:ext cx="13438" cy="9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8" h="9877" extrusionOk="0">
                      <a:moveTo>
                        <a:pt x="209" y="718"/>
                      </a:moveTo>
                      <a:cubicBezTo>
                        <a:pt x="-705" y="2128"/>
                        <a:pt x="1466" y="5166"/>
                        <a:pt x="5057" y="7500"/>
                      </a:cubicBezTo>
                      <a:cubicBezTo>
                        <a:pt x="8658" y="9834"/>
                        <a:pt x="12315" y="10577"/>
                        <a:pt x="13230" y="9157"/>
                      </a:cubicBezTo>
                      <a:cubicBezTo>
                        <a:pt x="14144" y="7748"/>
                        <a:pt x="11972" y="4709"/>
                        <a:pt x="8372" y="2375"/>
                      </a:cubicBezTo>
                      <a:cubicBezTo>
                        <a:pt x="4781" y="51"/>
                        <a:pt x="1123" y="-701"/>
                        <a:pt x="209" y="71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35" name="Google Shape;535;p19"/>
              <p:cNvSpPr/>
              <p:nvPr/>
            </p:nvSpPr>
            <p:spPr>
              <a:xfrm>
                <a:off x="1667780" y="1814739"/>
                <a:ext cx="271893" cy="76962"/>
              </a:xfrm>
              <a:custGeom>
                <a:avLst/>
                <a:gdLst/>
                <a:ahLst/>
                <a:cxnLst/>
                <a:rect l="l" t="t" r="r" b="b"/>
                <a:pathLst>
                  <a:path w="54762" h="15501" extrusionOk="0">
                    <a:moveTo>
                      <a:pt x="3" y="5675"/>
                    </a:moveTo>
                    <a:cubicBezTo>
                      <a:pt x="251" y="1560"/>
                      <a:pt x="17158" y="-650"/>
                      <a:pt x="29997" y="169"/>
                    </a:cubicBezTo>
                    <a:cubicBezTo>
                      <a:pt x="40018" y="807"/>
                      <a:pt x="54696" y="3741"/>
                      <a:pt x="54762" y="7579"/>
                    </a:cubicBezTo>
                    <a:cubicBezTo>
                      <a:pt x="54829" y="11208"/>
                      <a:pt x="41789" y="15304"/>
                      <a:pt x="30159" y="15495"/>
                    </a:cubicBezTo>
                    <a:cubicBezTo>
                      <a:pt x="15348" y="15733"/>
                      <a:pt x="-245" y="9694"/>
                      <a:pt x="3" y="56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19"/>
              <p:cNvSpPr/>
              <p:nvPr/>
            </p:nvSpPr>
            <p:spPr>
              <a:xfrm>
                <a:off x="1526646" y="2011428"/>
                <a:ext cx="259888" cy="89161"/>
              </a:xfrm>
              <a:custGeom>
                <a:avLst/>
                <a:gdLst/>
                <a:ahLst/>
                <a:cxnLst/>
                <a:rect l="l" t="t" r="r" b="b"/>
                <a:pathLst>
                  <a:path w="52344" h="17958" extrusionOk="0">
                    <a:moveTo>
                      <a:pt x="11" y="16895"/>
                    </a:moveTo>
                    <a:cubicBezTo>
                      <a:pt x="-484" y="14514"/>
                      <a:pt x="15166" y="7951"/>
                      <a:pt x="27491" y="4370"/>
                    </a:cubicBezTo>
                    <a:cubicBezTo>
                      <a:pt x="37111" y="1569"/>
                      <a:pt x="51570" y="-1402"/>
                      <a:pt x="52313" y="722"/>
                    </a:cubicBezTo>
                    <a:cubicBezTo>
                      <a:pt x="53027" y="2731"/>
                      <a:pt x="41388" y="9132"/>
                      <a:pt x="30377" y="12895"/>
                    </a:cubicBezTo>
                    <a:cubicBezTo>
                      <a:pt x="16366" y="17686"/>
                      <a:pt x="497" y="19210"/>
                      <a:pt x="11" y="168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37" name="Google Shape;537;p19"/>
          <p:cNvGrpSpPr/>
          <p:nvPr/>
        </p:nvGrpSpPr>
        <p:grpSpPr>
          <a:xfrm rot="-6027175">
            <a:off x="7904144" y="67150"/>
            <a:ext cx="1162471" cy="935691"/>
            <a:chOff x="6204488" y="2062882"/>
            <a:chExt cx="291063" cy="234280"/>
          </a:xfrm>
        </p:grpSpPr>
        <p:sp>
          <p:nvSpPr>
            <p:cNvPr id="538" name="Google Shape;538;p19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6414264" y="2222163"/>
              <a:ext cx="33909" cy="73500"/>
            </a:xfrm>
            <a:custGeom>
              <a:avLst/>
              <a:gdLst/>
              <a:ahLst/>
              <a:cxnLst/>
              <a:rect l="l" t="t" r="r" b="b"/>
              <a:pathLst>
                <a:path w="33909" h="73500" extrusionOk="0">
                  <a:moveTo>
                    <a:pt x="8604" y="73428"/>
                  </a:moveTo>
                  <a:cubicBezTo>
                    <a:pt x="2394" y="72085"/>
                    <a:pt x="-2302" y="51921"/>
                    <a:pt x="1194" y="35519"/>
                  </a:cubicBezTo>
                  <a:cubicBezTo>
                    <a:pt x="2604" y="28937"/>
                    <a:pt x="5004" y="24489"/>
                    <a:pt x="5575" y="23451"/>
                  </a:cubicBezTo>
                  <a:cubicBezTo>
                    <a:pt x="12967" y="10097"/>
                    <a:pt x="26302" y="3191"/>
                    <a:pt x="33903" y="0"/>
                  </a:cubicBezTo>
                  <a:cubicBezTo>
                    <a:pt x="34017" y="11459"/>
                    <a:pt x="32779" y="27470"/>
                    <a:pt x="26359" y="45253"/>
                  </a:cubicBezTo>
                  <a:cubicBezTo>
                    <a:pt x="23902" y="52092"/>
                    <a:pt x="15643" y="74943"/>
                    <a:pt x="8604" y="734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9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9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" name="Google Shape;548;p19"/>
          <p:cNvGrpSpPr/>
          <p:nvPr/>
        </p:nvGrpSpPr>
        <p:grpSpPr>
          <a:xfrm rot="2317065">
            <a:off x="8585331" y="811121"/>
            <a:ext cx="419148" cy="663829"/>
            <a:chOff x="8338898" y="4392226"/>
            <a:chExt cx="419162" cy="663853"/>
          </a:xfrm>
        </p:grpSpPr>
        <p:grpSp>
          <p:nvGrpSpPr>
            <p:cNvPr id="549" name="Google Shape;549;p19"/>
            <p:cNvGrpSpPr/>
            <p:nvPr/>
          </p:nvGrpSpPr>
          <p:grpSpPr>
            <a:xfrm rot="4877240">
              <a:off x="8429728" y="4412185"/>
              <a:ext cx="305331" cy="308644"/>
              <a:chOff x="6361679" y="1735274"/>
              <a:chExt cx="109212" cy="110397"/>
            </a:xfrm>
          </p:grpSpPr>
          <p:grpSp>
            <p:nvGrpSpPr>
              <p:cNvPr id="550" name="Google Shape;550;p19"/>
              <p:cNvGrpSpPr/>
              <p:nvPr/>
            </p:nvGrpSpPr>
            <p:grpSpPr>
              <a:xfrm>
                <a:off x="6361679" y="1735274"/>
                <a:ext cx="109212" cy="93118"/>
                <a:chOff x="6361679" y="1735274"/>
                <a:chExt cx="109212" cy="93118"/>
              </a:xfrm>
            </p:grpSpPr>
            <p:sp>
              <p:nvSpPr>
                <p:cNvPr id="551" name="Google Shape;551;p19"/>
                <p:cNvSpPr/>
                <p:nvPr/>
              </p:nvSpPr>
              <p:spPr>
                <a:xfrm>
                  <a:off x="6399314" y="1735274"/>
                  <a:ext cx="29298" cy="67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8" h="67741" extrusionOk="0">
                      <a:moveTo>
                        <a:pt x="29299" y="33871"/>
                      </a:moveTo>
                      <a:cubicBezTo>
                        <a:pt x="29299" y="52577"/>
                        <a:pt x="22740" y="67742"/>
                        <a:pt x="14649" y="67742"/>
                      </a:cubicBezTo>
                      <a:cubicBezTo>
                        <a:pt x="6559" y="67742"/>
                        <a:pt x="0" y="52577"/>
                        <a:pt x="0" y="33871"/>
                      </a:cubicBezTo>
                      <a:cubicBezTo>
                        <a:pt x="0" y="15165"/>
                        <a:pt x="6559" y="0"/>
                        <a:pt x="14649" y="0"/>
                      </a:cubicBezTo>
                      <a:cubicBezTo>
                        <a:pt x="22740" y="0"/>
                        <a:pt x="29299" y="15165"/>
                        <a:pt x="29299" y="3387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2" name="Google Shape;552;p19"/>
                <p:cNvSpPr/>
                <p:nvPr/>
              </p:nvSpPr>
              <p:spPr>
                <a:xfrm>
                  <a:off x="6406878" y="1791738"/>
                  <a:ext cx="64013" cy="3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13" h="34344" extrusionOk="0">
                      <a:moveTo>
                        <a:pt x="246" y="3458"/>
                      </a:moveTo>
                      <a:cubicBezTo>
                        <a:pt x="-1926" y="9173"/>
                        <a:pt x="10533" y="19936"/>
                        <a:pt x="28078" y="27508"/>
                      </a:cubicBezTo>
                      <a:cubicBezTo>
                        <a:pt x="45623" y="35080"/>
                        <a:pt x="61596" y="36595"/>
                        <a:pt x="63768" y="30880"/>
                      </a:cubicBezTo>
                      <a:cubicBezTo>
                        <a:pt x="65940" y="25165"/>
                        <a:pt x="53481" y="14402"/>
                        <a:pt x="35936" y="6829"/>
                      </a:cubicBezTo>
                      <a:cubicBezTo>
                        <a:pt x="18391" y="-734"/>
                        <a:pt x="2417" y="-2248"/>
                        <a:pt x="246" y="34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3" name="Google Shape;553;p19"/>
                <p:cNvSpPr/>
                <p:nvPr/>
              </p:nvSpPr>
              <p:spPr>
                <a:xfrm>
                  <a:off x="6361679" y="1768376"/>
                  <a:ext cx="58591" cy="3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1" h="32491" extrusionOk="0">
                      <a:moveTo>
                        <a:pt x="269" y="3712"/>
                      </a:moveTo>
                      <a:cubicBezTo>
                        <a:pt x="-1903" y="9427"/>
                        <a:pt x="9336" y="19666"/>
                        <a:pt x="25367" y="26581"/>
                      </a:cubicBezTo>
                      <a:cubicBezTo>
                        <a:pt x="41397" y="33506"/>
                        <a:pt x="56152" y="34487"/>
                        <a:pt x="58323" y="28772"/>
                      </a:cubicBezTo>
                      <a:cubicBezTo>
                        <a:pt x="60495" y="23067"/>
                        <a:pt x="49256" y="12818"/>
                        <a:pt x="33225" y="5903"/>
                      </a:cubicBezTo>
                      <a:cubicBezTo>
                        <a:pt x="17194" y="-1012"/>
                        <a:pt x="2440" y="-1994"/>
                        <a:pt x="269" y="371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4" name="Google Shape;554;p19"/>
                <p:cNvSpPr/>
                <p:nvPr/>
              </p:nvSpPr>
              <p:spPr>
                <a:xfrm>
                  <a:off x="6416385" y="1759376"/>
                  <a:ext cx="45009" cy="4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35" extrusionOk="0">
                      <a:moveTo>
                        <a:pt x="14742" y="10235"/>
                      </a:moveTo>
                      <a:cubicBezTo>
                        <a:pt x="3074" y="20084"/>
                        <a:pt x="-2898" y="32742"/>
                        <a:pt x="1388" y="38505"/>
                      </a:cubicBezTo>
                      <a:cubicBezTo>
                        <a:pt x="5674" y="44268"/>
                        <a:pt x="18600" y="40953"/>
                        <a:pt x="30268" y="31095"/>
                      </a:cubicBezTo>
                      <a:cubicBezTo>
                        <a:pt x="41936" y="21246"/>
                        <a:pt x="47908" y="8587"/>
                        <a:pt x="43622" y="2824"/>
                      </a:cubicBezTo>
                      <a:cubicBezTo>
                        <a:pt x="39326" y="-2929"/>
                        <a:pt x="26401" y="386"/>
                        <a:pt x="14742" y="102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5" name="Google Shape;555;p19"/>
                <p:cNvSpPr/>
                <p:nvPr/>
              </p:nvSpPr>
              <p:spPr>
                <a:xfrm>
                  <a:off x="6377533" y="1787050"/>
                  <a:ext cx="45009" cy="41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42" extrusionOk="0">
                      <a:moveTo>
                        <a:pt x="14742" y="10241"/>
                      </a:moveTo>
                      <a:cubicBezTo>
                        <a:pt x="3074" y="20090"/>
                        <a:pt x="-2898" y="32749"/>
                        <a:pt x="1388" y="38511"/>
                      </a:cubicBezTo>
                      <a:cubicBezTo>
                        <a:pt x="5674" y="44274"/>
                        <a:pt x="18600" y="40959"/>
                        <a:pt x="30268" y="31101"/>
                      </a:cubicBezTo>
                      <a:cubicBezTo>
                        <a:pt x="41936" y="21252"/>
                        <a:pt x="47908" y="8593"/>
                        <a:pt x="43622" y="2831"/>
                      </a:cubicBezTo>
                      <a:cubicBezTo>
                        <a:pt x="39336" y="-2932"/>
                        <a:pt x="26410" y="383"/>
                        <a:pt x="14742" y="1024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56" name="Google Shape;556;p19"/>
              <p:cNvSpPr/>
              <p:nvPr/>
            </p:nvSpPr>
            <p:spPr>
              <a:xfrm>
                <a:off x="6403769" y="1789325"/>
                <a:ext cx="27099" cy="56346"/>
              </a:xfrm>
              <a:custGeom>
                <a:avLst/>
                <a:gdLst/>
                <a:ahLst/>
                <a:cxnLst/>
                <a:rect l="l" t="t" r="r" b="b"/>
                <a:pathLst>
                  <a:path w="27099" h="56346" extrusionOk="0">
                    <a:moveTo>
                      <a:pt x="1365" y="31102"/>
                    </a:moveTo>
                    <a:cubicBezTo>
                      <a:pt x="4641" y="46571"/>
                      <a:pt x="12747" y="57810"/>
                      <a:pt x="19472" y="56191"/>
                    </a:cubicBezTo>
                    <a:cubicBezTo>
                      <a:pt x="26206" y="54572"/>
                      <a:pt x="29006" y="40722"/>
                      <a:pt x="25730" y="25244"/>
                    </a:cubicBezTo>
                    <a:cubicBezTo>
                      <a:pt x="22453" y="9766"/>
                      <a:pt x="14347" y="-1464"/>
                      <a:pt x="7613" y="155"/>
                    </a:cubicBezTo>
                    <a:cubicBezTo>
                      <a:pt x="898" y="1775"/>
                      <a:pt x="-1902" y="15633"/>
                      <a:pt x="1365" y="3110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57" name="Google Shape;557;p19"/>
            <p:cNvGrpSpPr/>
            <p:nvPr/>
          </p:nvGrpSpPr>
          <p:grpSpPr>
            <a:xfrm rot="4877240">
              <a:off x="8354986" y="4826402"/>
              <a:ext cx="213398" cy="215738"/>
              <a:chOff x="6501606" y="1814493"/>
              <a:chExt cx="76329" cy="77166"/>
            </a:xfrm>
          </p:grpSpPr>
          <p:grpSp>
            <p:nvGrpSpPr>
              <p:cNvPr id="558" name="Google Shape;558;p19"/>
              <p:cNvGrpSpPr/>
              <p:nvPr/>
            </p:nvGrpSpPr>
            <p:grpSpPr>
              <a:xfrm>
                <a:off x="6501606" y="1814493"/>
                <a:ext cx="76329" cy="65090"/>
                <a:chOff x="6501606" y="1814493"/>
                <a:chExt cx="76329" cy="65090"/>
              </a:xfrm>
            </p:grpSpPr>
            <p:sp>
              <p:nvSpPr>
                <p:cNvPr id="559" name="Google Shape;559;p19"/>
                <p:cNvSpPr/>
                <p:nvPr/>
              </p:nvSpPr>
              <p:spPr>
                <a:xfrm>
                  <a:off x="6527911" y="1814493"/>
                  <a:ext cx="20478" cy="47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8" h="47358" extrusionOk="0">
                      <a:moveTo>
                        <a:pt x="0" y="23679"/>
                      </a:moveTo>
                      <a:cubicBezTo>
                        <a:pt x="0" y="36757"/>
                        <a:pt x="4582" y="47358"/>
                        <a:pt x="10239" y="47358"/>
                      </a:cubicBezTo>
                      <a:cubicBezTo>
                        <a:pt x="15897" y="47358"/>
                        <a:pt x="20479" y="36757"/>
                        <a:pt x="20479" y="23679"/>
                      </a:cubicBezTo>
                      <a:cubicBezTo>
                        <a:pt x="20479" y="10601"/>
                        <a:pt x="15897" y="0"/>
                        <a:pt x="10239" y="0"/>
                      </a:cubicBezTo>
                      <a:cubicBezTo>
                        <a:pt x="4582" y="0"/>
                        <a:pt x="0" y="10601"/>
                        <a:pt x="0" y="2367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0" name="Google Shape;560;p19"/>
                <p:cNvSpPr/>
                <p:nvPr/>
              </p:nvSpPr>
              <p:spPr>
                <a:xfrm>
                  <a:off x="6533197" y="1853965"/>
                  <a:ext cx="44738" cy="2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24011" extrusionOk="0">
                      <a:moveTo>
                        <a:pt x="171" y="2419"/>
                      </a:moveTo>
                      <a:cubicBezTo>
                        <a:pt x="-1343" y="6410"/>
                        <a:pt x="7363" y="13935"/>
                        <a:pt x="19621" y="19231"/>
                      </a:cubicBezTo>
                      <a:cubicBezTo>
                        <a:pt x="31880" y="24526"/>
                        <a:pt x="43053" y="25584"/>
                        <a:pt x="44567" y="21593"/>
                      </a:cubicBezTo>
                      <a:cubicBezTo>
                        <a:pt x="46082" y="17602"/>
                        <a:pt x="37376" y="10077"/>
                        <a:pt x="25117" y="4781"/>
                      </a:cubicBezTo>
                      <a:cubicBezTo>
                        <a:pt x="12858" y="-515"/>
                        <a:pt x="1686" y="-1572"/>
                        <a:pt x="171" y="24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1" name="Google Shape;561;p19"/>
                <p:cNvSpPr/>
                <p:nvPr/>
              </p:nvSpPr>
              <p:spPr>
                <a:xfrm>
                  <a:off x="6501606" y="1837633"/>
                  <a:ext cx="40960" cy="2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60" h="22709" extrusionOk="0">
                      <a:moveTo>
                        <a:pt x="187" y="2597"/>
                      </a:moveTo>
                      <a:cubicBezTo>
                        <a:pt x="-1327" y="6588"/>
                        <a:pt x="6521" y="13741"/>
                        <a:pt x="17732" y="18579"/>
                      </a:cubicBezTo>
                      <a:cubicBezTo>
                        <a:pt x="28934" y="23418"/>
                        <a:pt x="39249" y="24104"/>
                        <a:pt x="40773" y="20113"/>
                      </a:cubicBezTo>
                      <a:cubicBezTo>
                        <a:pt x="42288" y="16122"/>
                        <a:pt x="34439" y="8969"/>
                        <a:pt x="23228" y="4130"/>
                      </a:cubicBezTo>
                      <a:cubicBezTo>
                        <a:pt x="12017" y="-709"/>
                        <a:pt x="1701" y="-1394"/>
                        <a:pt x="187" y="259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2" name="Google Shape;562;p19"/>
                <p:cNvSpPr/>
                <p:nvPr/>
              </p:nvSpPr>
              <p:spPr>
                <a:xfrm>
                  <a:off x="6539836" y="1831344"/>
                  <a:ext cx="31461" cy="28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6" extrusionOk="0">
                      <a:moveTo>
                        <a:pt x="10306" y="7152"/>
                      </a:moveTo>
                      <a:cubicBezTo>
                        <a:pt x="2153" y="14039"/>
                        <a:pt x="-2029" y="22888"/>
                        <a:pt x="972" y="26917"/>
                      </a:cubicBezTo>
                      <a:cubicBezTo>
                        <a:pt x="3962" y="30946"/>
                        <a:pt x="13002" y="28631"/>
                        <a:pt x="21155" y="21745"/>
                      </a:cubicBezTo>
                      <a:cubicBezTo>
                        <a:pt x="29308" y="14858"/>
                        <a:pt x="33490" y="6009"/>
                        <a:pt x="30490" y="1980"/>
                      </a:cubicBezTo>
                      <a:cubicBezTo>
                        <a:pt x="27499" y="-2049"/>
                        <a:pt x="18460" y="266"/>
                        <a:pt x="10306" y="715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3" name="Google Shape;563;p19"/>
                <p:cNvSpPr/>
                <p:nvPr/>
              </p:nvSpPr>
              <p:spPr>
                <a:xfrm>
                  <a:off x="6512690" y="1850686"/>
                  <a:ext cx="31461" cy="28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7" extrusionOk="0">
                      <a:moveTo>
                        <a:pt x="10306" y="7155"/>
                      </a:moveTo>
                      <a:cubicBezTo>
                        <a:pt x="2153" y="14042"/>
                        <a:pt x="-2029" y="22890"/>
                        <a:pt x="972" y="26919"/>
                      </a:cubicBezTo>
                      <a:cubicBezTo>
                        <a:pt x="3962" y="30949"/>
                        <a:pt x="13002" y="28624"/>
                        <a:pt x="21155" y="21738"/>
                      </a:cubicBezTo>
                      <a:cubicBezTo>
                        <a:pt x="29309" y="14851"/>
                        <a:pt x="33490" y="6003"/>
                        <a:pt x="30490" y="1973"/>
                      </a:cubicBezTo>
                      <a:cubicBezTo>
                        <a:pt x="27489" y="-2046"/>
                        <a:pt x="18460" y="268"/>
                        <a:pt x="10306" y="715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64" name="Google Shape;564;p19"/>
              <p:cNvSpPr/>
              <p:nvPr/>
            </p:nvSpPr>
            <p:spPr>
              <a:xfrm>
                <a:off x="6531024" y="1852275"/>
                <a:ext cx="18948" cy="39384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39384" extrusionOk="0">
                    <a:moveTo>
                      <a:pt x="954" y="21740"/>
                    </a:moveTo>
                    <a:cubicBezTo>
                      <a:pt x="3240" y="32551"/>
                      <a:pt x="8908" y="40409"/>
                      <a:pt x="13613" y="39276"/>
                    </a:cubicBezTo>
                    <a:cubicBezTo>
                      <a:pt x="18318" y="38142"/>
                      <a:pt x="20280" y="28465"/>
                      <a:pt x="17994" y="17644"/>
                    </a:cubicBezTo>
                    <a:cubicBezTo>
                      <a:pt x="15708" y="6833"/>
                      <a:pt x="10041" y="-1025"/>
                      <a:pt x="5336" y="109"/>
                    </a:cubicBezTo>
                    <a:cubicBezTo>
                      <a:pt x="630" y="1242"/>
                      <a:pt x="-1332" y="10929"/>
                      <a:pt x="954" y="2174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5" name="Google Shape;565;p19"/>
          <p:cNvGrpSpPr/>
          <p:nvPr/>
        </p:nvGrpSpPr>
        <p:grpSpPr>
          <a:xfrm rot="-1064748" flipH="1">
            <a:off x="8713907" y="4024799"/>
            <a:ext cx="369319" cy="1913607"/>
            <a:chOff x="905632" y="1218603"/>
            <a:chExt cx="476169" cy="2460086"/>
          </a:xfrm>
        </p:grpSpPr>
        <p:sp>
          <p:nvSpPr>
            <p:cNvPr id="566" name="Google Shape;566;p19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7" name="Google Shape;567;p19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568" name="Google Shape;568;p19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9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9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9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9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9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4" name="Google Shape;574;p19"/>
            <p:cNvSpPr/>
            <p:nvPr/>
          </p:nvSpPr>
          <p:spPr>
            <a:xfrm>
              <a:off x="905632" y="1576949"/>
              <a:ext cx="281352" cy="162847"/>
            </a:xfrm>
            <a:custGeom>
              <a:avLst/>
              <a:gdLst/>
              <a:ahLst/>
              <a:cxnLst/>
              <a:rect l="l" t="t" r="r" b="b"/>
              <a:pathLst>
                <a:path w="56667" h="32799" extrusionOk="0">
                  <a:moveTo>
                    <a:pt x="56456" y="31850"/>
                  </a:moveTo>
                  <a:cubicBezTo>
                    <a:pt x="54332" y="35384"/>
                    <a:pt x="35672" y="28450"/>
                    <a:pt x="22642" y="20953"/>
                  </a:cubicBezTo>
                  <a:cubicBezTo>
                    <a:pt x="12470" y="15105"/>
                    <a:pt x="-1523" y="4761"/>
                    <a:pt x="135" y="1303"/>
                  </a:cubicBezTo>
                  <a:cubicBezTo>
                    <a:pt x="1716" y="-1964"/>
                    <a:pt x="17185" y="1246"/>
                    <a:pt x="29424" y="7209"/>
                  </a:cubicBezTo>
                  <a:cubicBezTo>
                    <a:pt x="44988" y="14800"/>
                    <a:pt x="58533" y="28402"/>
                    <a:pt x="56456" y="318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9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1056139" y="2344463"/>
              <a:ext cx="163736" cy="136225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20"/>
          <p:cNvSpPr txBox="1">
            <a:spLocks noGrp="1"/>
          </p:cNvSpPr>
          <p:nvPr>
            <p:ph type="subTitle" idx="1"/>
          </p:nvPr>
        </p:nvSpPr>
        <p:spPr>
          <a:xfrm>
            <a:off x="2278200" y="1399725"/>
            <a:ext cx="15699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1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80" name="Google Shape;580;p20"/>
          <p:cNvSpPr txBox="1">
            <a:spLocks noGrp="1"/>
          </p:cNvSpPr>
          <p:nvPr>
            <p:ph type="subTitle" idx="2"/>
          </p:nvPr>
        </p:nvSpPr>
        <p:spPr>
          <a:xfrm>
            <a:off x="729900" y="1690725"/>
            <a:ext cx="31182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20"/>
          <p:cNvSpPr txBox="1">
            <a:spLocks noGrp="1"/>
          </p:cNvSpPr>
          <p:nvPr>
            <p:ph type="subTitle" idx="3"/>
          </p:nvPr>
        </p:nvSpPr>
        <p:spPr>
          <a:xfrm>
            <a:off x="5296600" y="2406917"/>
            <a:ext cx="31194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20"/>
          <p:cNvSpPr txBox="1">
            <a:spLocks noGrp="1"/>
          </p:cNvSpPr>
          <p:nvPr>
            <p:ph type="subTitle" idx="4"/>
          </p:nvPr>
        </p:nvSpPr>
        <p:spPr>
          <a:xfrm>
            <a:off x="727900" y="3123109"/>
            <a:ext cx="31194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20"/>
          <p:cNvSpPr txBox="1">
            <a:spLocks noGrp="1"/>
          </p:cNvSpPr>
          <p:nvPr>
            <p:ph type="subTitle" idx="5"/>
          </p:nvPr>
        </p:nvSpPr>
        <p:spPr>
          <a:xfrm>
            <a:off x="5296600" y="3839301"/>
            <a:ext cx="31182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20"/>
          <p:cNvSpPr txBox="1">
            <a:spLocks noGrp="1"/>
          </p:cNvSpPr>
          <p:nvPr>
            <p:ph type="subTitle" idx="6"/>
          </p:nvPr>
        </p:nvSpPr>
        <p:spPr>
          <a:xfrm>
            <a:off x="2278200" y="2832075"/>
            <a:ext cx="15699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1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85" name="Google Shape;585;p20"/>
          <p:cNvSpPr txBox="1">
            <a:spLocks noGrp="1"/>
          </p:cNvSpPr>
          <p:nvPr>
            <p:ph type="subTitle" idx="7"/>
          </p:nvPr>
        </p:nvSpPr>
        <p:spPr>
          <a:xfrm>
            <a:off x="5297550" y="2115900"/>
            <a:ext cx="15699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1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86" name="Google Shape;586;p20"/>
          <p:cNvSpPr txBox="1">
            <a:spLocks noGrp="1"/>
          </p:cNvSpPr>
          <p:nvPr>
            <p:ph type="subTitle" idx="8"/>
          </p:nvPr>
        </p:nvSpPr>
        <p:spPr>
          <a:xfrm>
            <a:off x="5296600" y="3548263"/>
            <a:ext cx="15729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100" b="1"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Kaisei HarunoUmi"/>
              <a:buNone/>
              <a:defRPr sz="2400" b="1">
                <a:solidFill>
                  <a:schemeClr val="accent3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9pPr>
          </a:lstStyle>
          <a:p>
            <a:endParaRPr/>
          </a:p>
        </p:txBody>
      </p:sp>
      <p:sp>
        <p:nvSpPr>
          <p:cNvPr id="587" name="Google Shape;587;p20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88" name="Google Shape;588;p20"/>
          <p:cNvGrpSpPr/>
          <p:nvPr/>
        </p:nvGrpSpPr>
        <p:grpSpPr>
          <a:xfrm rot="-5825121" flipH="1">
            <a:off x="-396398" y="3957964"/>
            <a:ext cx="1684572" cy="1301079"/>
            <a:chOff x="6204488" y="2062882"/>
            <a:chExt cx="303340" cy="234280"/>
          </a:xfrm>
        </p:grpSpPr>
        <p:sp>
          <p:nvSpPr>
            <p:cNvPr id="589" name="Google Shape;589;p20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414264" y="2222163"/>
              <a:ext cx="33909" cy="73500"/>
            </a:xfrm>
            <a:custGeom>
              <a:avLst/>
              <a:gdLst/>
              <a:ahLst/>
              <a:cxnLst/>
              <a:rect l="l" t="t" r="r" b="b"/>
              <a:pathLst>
                <a:path w="33909" h="73500" extrusionOk="0">
                  <a:moveTo>
                    <a:pt x="8604" y="73428"/>
                  </a:moveTo>
                  <a:cubicBezTo>
                    <a:pt x="2394" y="72085"/>
                    <a:pt x="-2302" y="51921"/>
                    <a:pt x="1194" y="35519"/>
                  </a:cubicBezTo>
                  <a:cubicBezTo>
                    <a:pt x="2604" y="28937"/>
                    <a:pt x="5004" y="24489"/>
                    <a:pt x="5575" y="23451"/>
                  </a:cubicBezTo>
                  <a:cubicBezTo>
                    <a:pt x="12967" y="10097"/>
                    <a:pt x="26302" y="3191"/>
                    <a:pt x="33903" y="0"/>
                  </a:cubicBezTo>
                  <a:cubicBezTo>
                    <a:pt x="34017" y="11459"/>
                    <a:pt x="32779" y="27470"/>
                    <a:pt x="26359" y="45253"/>
                  </a:cubicBezTo>
                  <a:cubicBezTo>
                    <a:pt x="23902" y="52092"/>
                    <a:pt x="15643" y="74943"/>
                    <a:pt x="8604" y="734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249986" y="2116719"/>
              <a:ext cx="257842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7" name="Google Shape;597;p20"/>
          <p:cNvGrpSpPr/>
          <p:nvPr/>
        </p:nvGrpSpPr>
        <p:grpSpPr>
          <a:xfrm rot="1071635" flipH="1">
            <a:off x="8423661" y="4133076"/>
            <a:ext cx="732500" cy="1230610"/>
            <a:chOff x="-729047" y="3323926"/>
            <a:chExt cx="732504" cy="1230617"/>
          </a:xfrm>
        </p:grpSpPr>
        <p:sp>
          <p:nvSpPr>
            <p:cNvPr id="598" name="Google Shape;598;p20"/>
            <p:cNvSpPr/>
            <p:nvPr/>
          </p:nvSpPr>
          <p:spPr>
            <a:xfrm>
              <a:off x="-729047" y="3341797"/>
              <a:ext cx="690522" cy="1212746"/>
            </a:xfrm>
            <a:custGeom>
              <a:avLst/>
              <a:gdLst/>
              <a:ahLst/>
              <a:cxnLst/>
              <a:rect l="l" t="t" r="r" b="b"/>
              <a:pathLst>
                <a:path w="139078" h="244259" extrusionOk="0">
                  <a:moveTo>
                    <a:pt x="135175" y="244260"/>
                  </a:moveTo>
                  <a:cubicBezTo>
                    <a:pt x="133013" y="244145"/>
                    <a:pt x="131498" y="242459"/>
                    <a:pt x="131613" y="240497"/>
                  </a:cubicBezTo>
                  <a:cubicBezTo>
                    <a:pt x="133213" y="210303"/>
                    <a:pt x="130146" y="150657"/>
                    <a:pt x="91627" y="90364"/>
                  </a:cubicBezTo>
                  <a:cubicBezTo>
                    <a:pt x="66690" y="51302"/>
                    <a:pt x="34067" y="20870"/>
                    <a:pt x="2139" y="6849"/>
                  </a:cubicBezTo>
                  <a:cubicBezTo>
                    <a:pt x="330" y="6049"/>
                    <a:pt x="-490" y="3944"/>
                    <a:pt x="301" y="2143"/>
                  </a:cubicBezTo>
                  <a:cubicBezTo>
                    <a:pt x="1101" y="334"/>
                    <a:pt x="3216" y="-495"/>
                    <a:pt x="5006" y="305"/>
                  </a:cubicBezTo>
                  <a:cubicBezTo>
                    <a:pt x="38201" y="14878"/>
                    <a:pt x="71977" y="46301"/>
                    <a:pt x="97666" y="86516"/>
                  </a:cubicBezTo>
                  <a:cubicBezTo>
                    <a:pt x="137252" y="148495"/>
                    <a:pt x="140395" y="209826"/>
                    <a:pt x="138747" y="240868"/>
                  </a:cubicBezTo>
                  <a:cubicBezTo>
                    <a:pt x="138652" y="242783"/>
                    <a:pt x="137071" y="244260"/>
                    <a:pt x="135175" y="244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-393997" y="3323926"/>
              <a:ext cx="165359" cy="291232"/>
            </a:xfrm>
            <a:custGeom>
              <a:avLst/>
              <a:gdLst/>
              <a:ahLst/>
              <a:cxnLst/>
              <a:rect l="l" t="t" r="r" b="b"/>
              <a:pathLst>
                <a:path w="33305" h="58657" extrusionOk="0">
                  <a:moveTo>
                    <a:pt x="32340" y="31566"/>
                  </a:moveTo>
                  <a:cubicBezTo>
                    <a:pt x="27568" y="50482"/>
                    <a:pt x="4870" y="61636"/>
                    <a:pt x="545" y="57960"/>
                  </a:cubicBezTo>
                  <a:cubicBezTo>
                    <a:pt x="-760" y="56855"/>
                    <a:pt x="-226" y="54550"/>
                    <a:pt x="7832" y="32756"/>
                  </a:cubicBezTo>
                  <a:cubicBezTo>
                    <a:pt x="18976" y="2610"/>
                    <a:pt x="20548" y="9"/>
                    <a:pt x="22700" y="0"/>
                  </a:cubicBezTo>
                  <a:cubicBezTo>
                    <a:pt x="28196" y="9"/>
                    <a:pt x="36064" y="16802"/>
                    <a:pt x="32340" y="315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-561066" y="3756360"/>
              <a:ext cx="317914" cy="77181"/>
            </a:xfrm>
            <a:custGeom>
              <a:avLst/>
              <a:gdLst/>
              <a:ahLst/>
              <a:cxnLst/>
              <a:rect l="l" t="t" r="r" b="b"/>
              <a:pathLst>
                <a:path w="64031" h="15545" extrusionOk="0">
                  <a:moveTo>
                    <a:pt x="64027" y="10117"/>
                  </a:moveTo>
                  <a:cubicBezTo>
                    <a:pt x="63684" y="14231"/>
                    <a:pt x="43882" y="16260"/>
                    <a:pt x="28880" y="15317"/>
                  </a:cubicBezTo>
                  <a:cubicBezTo>
                    <a:pt x="17174" y="14574"/>
                    <a:pt x="38" y="11488"/>
                    <a:pt x="0" y="7659"/>
                  </a:cubicBezTo>
                  <a:cubicBezTo>
                    <a:pt x="-29" y="4030"/>
                    <a:pt x="15259" y="68"/>
                    <a:pt x="28880" y="1"/>
                  </a:cubicBezTo>
                  <a:cubicBezTo>
                    <a:pt x="46206" y="-94"/>
                    <a:pt x="64361" y="6107"/>
                    <a:pt x="64027" y="101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-470283" y="3974756"/>
              <a:ext cx="317914" cy="77181"/>
            </a:xfrm>
            <a:custGeom>
              <a:avLst/>
              <a:gdLst/>
              <a:ahLst/>
              <a:cxnLst/>
              <a:rect l="l" t="t" r="r" b="b"/>
              <a:pathLst>
                <a:path w="64031" h="15545" extrusionOk="0">
                  <a:moveTo>
                    <a:pt x="64027" y="10117"/>
                  </a:moveTo>
                  <a:cubicBezTo>
                    <a:pt x="63684" y="14232"/>
                    <a:pt x="43882" y="16260"/>
                    <a:pt x="28880" y="15318"/>
                  </a:cubicBezTo>
                  <a:cubicBezTo>
                    <a:pt x="17174" y="14575"/>
                    <a:pt x="38" y="11489"/>
                    <a:pt x="0" y="7660"/>
                  </a:cubicBezTo>
                  <a:cubicBezTo>
                    <a:pt x="-29" y="4030"/>
                    <a:pt x="15259" y="68"/>
                    <a:pt x="28880" y="1"/>
                  </a:cubicBezTo>
                  <a:cubicBezTo>
                    <a:pt x="46206" y="-103"/>
                    <a:pt x="64361" y="6097"/>
                    <a:pt x="64027" y="101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-170913" y="3719741"/>
              <a:ext cx="174371" cy="241269"/>
            </a:xfrm>
            <a:custGeom>
              <a:avLst/>
              <a:gdLst/>
              <a:ahLst/>
              <a:cxnLst/>
              <a:rect l="l" t="t" r="r" b="b"/>
              <a:pathLst>
                <a:path w="35120" h="48594" extrusionOk="0">
                  <a:moveTo>
                    <a:pt x="26198" y="20466"/>
                  </a:moveTo>
                  <a:cubicBezTo>
                    <a:pt x="19340" y="31772"/>
                    <a:pt x="5615" y="50593"/>
                    <a:pt x="1424" y="48422"/>
                  </a:cubicBezTo>
                  <a:cubicBezTo>
                    <a:pt x="-1977" y="46659"/>
                    <a:pt x="824" y="31048"/>
                    <a:pt x="8644" y="19237"/>
                  </a:cubicBezTo>
                  <a:cubicBezTo>
                    <a:pt x="17207" y="6312"/>
                    <a:pt x="31818" y="-2089"/>
                    <a:pt x="34590" y="454"/>
                  </a:cubicBezTo>
                  <a:cubicBezTo>
                    <a:pt x="37009" y="2654"/>
                    <a:pt x="30628" y="13160"/>
                    <a:pt x="26198" y="204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3" name="Google Shape;603;p20"/>
          <p:cNvGrpSpPr/>
          <p:nvPr/>
        </p:nvGrpSpPr>
        <p:grpSpPr>
          <a:xfrm rot="-9518112">
            <a:off x="8153391" y="-525181"/>
            <a:ext cx="1005929" cy="1716932"/>
            <a:chOff x="-779562" y="1472352"/>
            <a:chExt cx="1097857" cy="1417953"/>
          </a:xfrm>
        </p:grpSpPr>
        <p:sp>
          <p:nvSpPr>
            <p:cNvPr id="604" name="Google Shape;604;p20"/>
            <p:cNvSpPr/>
            <p:nvPr/>
          </p:nvSpPr>
          <p:spPr>
            <a:xfrm>
              <a:off x="-414209" y="1677559"/>
              <a:ext cx="690522" cy="1212746"/>
            </a:xfrm>
            <a:custGeom>
              <a:avLst/>
              <a:gdLst/>
              <a:ahLst/>
              <a:cxnLst/>
              <a:rect l="l" t="t" r="r" b="b"/>
              <a:pathLst>
                <a:path w="139078" h="244259" extrusionOk="0">
                  <a:moveTo>
                    <a:pt x="135175" y="244260"/>
                  </a:moveTo>
                  <a:cubicBezTo>
                    <a:pt x="133013" y="244145"/>
                    <a:pt x="131498" y="242459"/>
                    <a:pt x="131613" y="240497"/>
                  </a:cubicBezTo>
                  <a:cubicBezTo>
                    <a:pt x="133213" y="210303"/>
                    <a:pt x="130146" y="150657"/>
                    <a:pt x="91627" y="90364"/>
                  </a:cubicBezTo>
                  <a:cubicBezTo>
                    <a:pt x="66690" y="51302"/>
                    <a:pt x="34067" y="20870"/>
                    <a:pt x="2139" y="6849"/>
                  </a:cubicBezTo>
                  <a:cubicBezTo>
                    <a:pt x="330" y="6049"/>
                    <a:pt x="-490" y="3944"/>
                    <a:pt x="301" y="2143"/>
                  </a:cubicBezTo>
                  <a:cubicBezTo>
                    <a:pt x="1101" y="334"/>
                    <a:pt x="3216" y="-495"/>
                    <a:pt x="5006" y="305"/>
                  </a:cubicBezTo>
                  <a:cubicBezTo>
                    <a:pt x="38201" y="14878"/>
                    <a:pt x="71977" y="46301"/>
                    <a:pt x="97666" y="86516"/>
                  </a:cubicBezTo>
                  <a:cubicBezTo>
                    <a:pt x="137252" y="148495"/>
                    <a:pt x="140395" y="209826"/>
                    <a:pt x="138747" y="240868"/>
                  </a:cubicBezTo>
                  <a:cubicBezTo>
                    <a:pt x="138652" y="242783"/>
                    <a:pt x="137071" y="244260"/>
                    <a:pt x="135175" y="244260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-560868" y="1608138"/>
              <a:ext cx="182081" cy="104950"/>
            </a:xfrm>
            <a:custGeom>
              <a:avLst/>
              <a:gdLst/>
              <a:ahLst/>
              <a:cxnLst/>
              <a:rect l="l" t="t" r="r" b="b"/>
              <a:pathLst>
                <a:path w="36673" h="21138" extrusionOk="0">
                  <a:moveTo>
                    <a:pt x="33112" y="21138"/>
                  </a:moveTo>
                  <a:cubicBezTo>
                    <a:pt x="32522" y="21138"/>
                    <a:pt x="31931" y="20986"/>
                    <a:pt x="31369" y="20690"/>
                  </a:cubicBezTo>
                  <a:cubicBezTo>
                    <a:pt x="21806" y="15366"/>
                    <a:pt x="12281" y="10860"/>
                    <a:pt x="2261" y="6889"/>
                  </a:cubicBezTo>
                  <a:cubicBezTo>
                    <a:pt x="422" y="6165"/>
                    <a:pt x="-473" y="4088"/>
                    <a:pt x="251" y="2260"/>
                  </a:cubicBezTo>
                  <a:cubicBezTo>
                    <a:pt x="975" y="431"/>
                    <a:pt x="3061" y="-474"/>
                    <a:pt x="4880" y="250"/>
                  </a:cubicBezTo>
                  <a:cubicBezTo>
                    <a:pt x="15196" y="4336"/>
                    <a:pt x="24997" y="8975"/>
                    <a:pt x="34836" y="14442"/>
                  </a:cubicBezTo>
                  <a:cubicBezTo>
                    <a:pt x="36560" y="15404"/>
                    <a:pt x="37179" y="17576"/>
                    <a:pt x="36227" y="19309"/>
                  </a:cubicBezTo>
                  <a:cubicBezTo>
                    <a:pt x="35579" y="20481"/>
                    <a:pt x="34369" y="21138"/>
                    <a:pt x="33112" y="21138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20"/>
            <p:cNvGrpSpPr/>
            <p:nvPr/>
          </p:nvGrpSpPr>
          <p:grpSpPr>
            <a:xfrm>
              <a:off x="-779562" y="1472352"/>
              <a:ext cx="365527" cy="313233"/>
              <a:chOff x="6331138" y="4454289"/>
              <a:chExt cx="73634" cy="63101"/>
            </a:xfrm>
          </p:grpSpPr>
          <p:sp>
            <p:nvSpPr>
              <p:cNvPr id="607" name="Google Shape;607;p20"/>
              <p:cNvSpPr/>
              <p:nvPr/>
            </p:nvSpPr>
            <p:spPr>
              <a:xfrm>
                <a:off x="6331138" y="4454289"/>
                <a:ext cx="64349" cy="49774"/>
              </a:xfrm>
              <a:custGeom>
                <a:avLst/>
                <a:gdLst/>
                <a:ahLst/>
                <a:cxnLst/>
                <a:rect l="l" t="t" r="r" b="b"/>
                <a:pathLst>
                  <a:path w="64349" h="49774" extrusionOk="0">
                    <a:moveTo>
                      <a:pt x="20722" y="46759"/>
                    </a:moveTo>
                    <a:cubicBezTo>
                      <a:pt x="36877" y="53531"/>
                      <a:pt x="59470" y="48359"/>
                      <a:pt x="63614" y="36596"/>
                    </a:cubicBezTo>
                    <a:cubicBezTo>
                      <a:pt x="68309" y="23270"/>
                      <a:pt x="49793" y="134"/>
                      <a:pt x="29314" y="1"/>
                    </a:cubicBezTo>
                    <a:cubicBezTo>
                      <a:pt x="17198" y="-85"/>
                      <a:pt x="1587" y="7878"/>
                      <a:pt x="110" y="20584"/>
                    </a:cubicBezTo>
                    <a:cubicBezTo>
                      <a:pt x="-1347" y="33186"/>
                      <a:pt x="11959" y="43082"/>
                      <a:pt x="20722" y="467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20"/>
              <p:cNvSpPr/>
              <p:nvPr/>
            </p:nvSpPr>
            <p:spPr>
              <a:xfrm>
                <a:off x="6343656" y="4480143"/>
                <a:ext cx="52257" cy="37247"/>
              </a:xfrm>
              <a:custGeom>
                <a:avLst/>
                <a:gdLst/>
                <a:ahLst/>
                <a:cxnLst/>
                <a:rect l="l" t="t" r="r" b="b"/>
                <a:pathLst>
                  <a:path w="52257" h="37247" extrusionOk="0">
                    <a:moveTo>
                      <a:pt x="20835" y="37240"/>
                    </a:moveTo>
                    <a:cubicBezTo>
                      <a:pt x="39608" y="37735"/>
                      <a:pt x="55391" y="14894"/>
                      <a:pt x="51724" y="8055"/>
                    </a:cubicBezTo>
                    <a:cubicBezTo>
                      <a:pt x="49810" y="4483"/>
                      <a:pt x="43828" y="7608"/>
                      <a:pt x="26445" y="3360"/>
                    </a:cubicBezTo>
                    <a:cubicBezTo>
                      <a:pt x="16796" y="1007"/>
                      <a:pt x="14767" y="-908"/>
                      <a:pt x="10948" y="454"/>
                    </a:cubicBezTo>
                    <a:cubicBezTo>
                      <a:pt x="3128" y="3255"/>
                      <a:pt x="-3054" y="16514"/>
                      <a:pt x="1613" y="26400"/>
                    </a:cubicBezTo>
                    <a:cubicBezTo>
                      <a:pt x="6452" y="36659"/>
                      <a:pt x="20073" y="37221"/>
                      <a:pt x="20835" y="3724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20"/>
              <p:cNvSpPr/>
              <p:nvPr/>
            </p:nvSpPr>
            <p:spPr>
              <a:xfrm>
                <a:off x="6357935" y="4459951"/>
                <a:ext cx="43288" cy="33856"/>
              </a:xfrm>
              <a:custGeom>
                <a:avLst/>
                <a:gdLst/>
                <a:ahLst/>
                <a:cxnLst/>
                <a:rect l="l" t="t" r="r" b="b"/>
                <a:pathLst>
                  <a:path w="43288" h="33856" extrusionOk="0">
                    <a:moveTo>
                      <a:pt x="17890" y="29400"/>
                    </a:moveTo>
                    <a:cubicBezTo>
                      <a:pt x="20928" y="30677"/>
                      <a:pt x="36502" y="37230"/>
                      <a:pt x="41426" y="31619"/>
                    </a:cubicBezTo>
                    <a:cubicBezTo>
                      <a:pt x="46732" y="25581"/>
                      <a:pt x="40416" y="4597"/>
                      <a:pt x="26148" y="673"/>
                    </a:cubicBezTo>
                    <a:cubicBezTo>
                      <a:pt x="14546" y="-2518"/>
                      <a:pt x="183" y="6254"/>
                      <a:pt x="2" y="14094"/>
                    </a:cubicBezTo>
                    <a:cubicBezTo>
                      <a:pt x="-179" y="21799"/>
                      <a:pt x="13327" y="27486"/>
                      <a:pt x="17890" y="2940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20"/>
              <p:cNvSpPr/>
              <p:nvPr/>
            </p:nvSpPr>
            <p:spPr>
              <a:xfrm>
                <a:off x="6375215" y="4488197"/>
                <a:ext cx="26728" cy="15008"/>
              </a:xfrm>
              <a:custGeom>
                <a:avLst/>
                <a:gdLst/>
                <a:ahLst/>
                <a:cxnLst/>
                <a:rect l="l" t="t" r="r" b="b"/>
                <a:pathLst>
                  <a:path w="26728" h="15008" extrusionOk="0">
                    <a:moveTo>
                      <a:pt x="13564" y="11327"/>
                    </a:moveTo>
                    <a:cubicBezTo>
                      <a:pt x="19279" y="9117"/>
                      <a:pt x="27052" y="6107"/>
                      <a:pt x="26718" y="3450"/>
                    </a:cubicBezTo>
                    <a:cubicBezTo>
                      <a:pt x="26442" y="1221"/>
                      <a:pt x="20489" y="-560"/>
                      <a:pt x="15412" y="164"/>
                    </a:cubicBezTo>
                    <a:cubicBezTo>
                      <a:pt x="5697" y="1545"/>
                      <a:pt x="-1352" y="12203"/>
                      <a:pt x="220" y="14470"/>
                    </a:cubicBezTo>
                    <a:cubicBezTo>
                      <a:pt x="1334" y="16061"/>
                      <a:pt x="7030" y="13861"/>
                      <a:pt x="13564" y="11327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20"/>
              <p:cNvSpPr/>
              <p:nvPr/>
            </p:nvSpPr>
            <p:spPr>
              <a:xfrm>
                <a:off x="6395769" y="4467725"/>
                <a:ext cx="9003" cy="23933"/>
              </a:xfrm>
              <a:custGeom>
                <a:avLst/>
                <a:gdLst/>
                <a:ahLst/>
                <a:cxnLst/>
                <a:rect l="l" t="t" r="r" b="b"/>
                <a:pathLst>
                  <a:path w="9003" h="23933" extrusionOk="0">
                    <a:moveTo>
                      <a:pt x="6173" y="23922"/>
                    </a:moveTo>
                    <a:cubicBezTo>
                      <a:pt x="8202" y="23627"/>
                      <a:pt x="9117" y="17712"/>
                      <a:pt x="8993" y="13664"/>
                    </a:cubicBezTo>
                    <a:cubicBezTo>
                      <a:pt x="8783" y="7053"/>
                      <a:pt x="5602" y="-214"/>
                      <a:pt x="3268" y="5"/>
                    </a:cubicBezTo>
                    <a:cubicBezTo>
                      <a:pt x="1116" y="214"/>
                      <a:pt x="-447" y="6777"/>
                      <a:pt x="115" y="12187"/>
                    </a:cubicBezTo>
                    <a:cubicBezTo>
                      <a:pt x="715" y="18055"/>
                      <a:pt x="3992" y="24236"/>
                      <a:pt x="6173" y="2392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20"/>
              <p:cNvSpPr/>
              <p:nvPr/>
            </p:nvSpPr>
            <p:spPr>
              <a:xfrm>
                <a:off x="6391241" y="4492542"/>
                <a:ext cx="7681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7681" h="18050" extrusionOk="0">
                    <a:moveTo>
                      <a:pt x="2348" y="18031"/>
                    </a:moveTo>
                    <a:cubicBezTo>
                      <a:pt x="4301" y="18355"/>
                      <a:pt x="6558" y="14583"/>
                      <a:pt x="7377" y="9611"/>
                    </a:cubicBezTo>
                    <a:cubicBezTo>
                      <a:pt x="8206" y="4639"/>
                      <a:pt x="7282" y="343"/>
                      <a:pt x="5329" y="19"/>
                    </a:cubicBezTo>
                    <a:cubicBezTo>
                      <a:pt x="3377" y="-304"/>
                      <a:pt x="1119" y="3467"/>
                      <a:pt x="300" y="8440"/>
                    </a:cubicBezTo>
                    <a:cubicBezTo>
                      <a:pt x="-519" y="13412"/>
                      <a:pt x="395" y="17707"/>
                      <a:pt x="2348" y="18031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3" name="Google Shape;613;p20"/>
            <p:cNvSpPr/>
            <p:nvPr/>
          </p:nvSpPr>
          <p:spPr>
            <a:xfrm>
              <a:off x="-246229" y="2092123"/>
              <a:ext cx="317914" cy="77181"/>
            </a:xfrm>
            <a:custGeom>
              <a:avLst/>
              <a:gdLst/>
              <a:ahLst/>
              <a:cxnLst/>
              <a:rect l="l" t="t" r="r" b="b"/>
              <a:pathLst>
                <a:path w="64031" h="15545" extrusionOk="0">
                  <a:moveTo>
                    <a:pt x="64027" y="10117"/>
                  </a:moveTo>
                  <a:cubicBezTo>
                    <a:pt x="63684" y="14231"/>
                    <a:pt x="43882" y="16260"/>
                    <a:pt x="28880" y="15317"/>
                  </a:cubicBezTo>
                  <a:cubicBezTo>
                    <a:pt x="17174" y="14574"/>
                    <a:pt x="38" y="11488"/>
                    <a:pt x="0" y="7659"/>
                  </a:cubicBezTo>
                  <a:cubicBezTo>
                    <a:pt x="-29" y="4030"/>
                    <a:pt x="15259" y="68"/>
                    <a:pt x="28880" y="1"/>
                  </a:cubicBezTo>
                  <a:cubicBezTo>
                    <a:pt x="46206" y="-94"/>
                    <a:pt x="64361" y="6107"/>
                    <a:pt x="64027" y="1011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143925" y="2055503"/>
              <a:ext cx="174371" cy="241269"/>
            </a:xfrm>
            <a:custGeom>
              <a:avLst/>
              <a:gdLst/>
              <a:ahLst/>
              <a:cxnLst/>
              <a:rect l="l" t="t" r="r" b="b"/>
              <a:pathLst>
                <a:path w="35120" h="48594" extrusionOk="0">
                  <a:moveTo>
                    <a:pt x="26198" y="20466"/>
                  </a:moveTo>
                  <a:cubicBezTo>
                    <a:pt x="19340" y="31772"/>
                    <a:pt x="5615" y="50593"/>
                    <a:pt x="1424" y="48422"/>
                  </a:cubicBezTo>
                  <a:cubicBezTo>
                    <a:pt x="-1977" y="46659"/>
                    <a:pt x="824" y="31048"/>
                    <a:pt x="8644" y="19237"/>
                  </a:cubicBezTo>
                  <a:cubicBezTo>
                    <a:pt x="17207" y="6312"/>
                    <a:pt x="31818" y="-2089"/>
                    <a:pt x="34590" y="454"/>
                  </a:cubicBezTo>
                  <a:cubicBezTo>
                    <a:pt x="37009" y="2654"/>
                    <a:pt x="30628" y="13160"/>
                    <a:pt x="26198" y="2046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" name="Google Shape;79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25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92" name="Google Shape;792;p25"/>
          <p:cNvGrpSpPr/>
          <p:nvPr/>
        </p:nvGrpSpPr>
        <p:grpSpPr>
          <a:xfrm rot="-9594593" flipH="1">
            <a:off x="8614086" y="-1453630"/>
            <a:ext cx="477003" cy="2464399"/>
            <a:chOff x="905632" y="1218603"/>
            <a:chExt cx="476169" cy="2460086"/>
          </a:xfrm>
        </p:grpSpPr>
        <p:sp>
          <p:nvSpPr>
            <p:cNvPr id="793" name="Google Shape;793;p25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4" name="Google Shape;794;p25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795" name="Google Shape;795;p25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25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25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25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25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25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01" name="Google Shape;801;p25"/>
            <p:cNvSpPr/>
            <p:nvPr/>
          </p:nvSpPr>
          <p:spPr>
            <a:xfrm>
              <a:off x="905632" y="1576949"/>
              <a:ext cx="281352" cy="162847"/>
            </a:xfrm>
            <a:custGeom>
              <a:avLst/>
              <a:gdLst/>
              <a:ahLst/>
              <a:cxnLst/>
              <a:rect l="l" t="t" r="r" b="b"/>
              <a:pathLst>
                <a:path w="56667" h="32799" extrusionOk="0">
                  <a:moveTo>
                    <a:pt x="56456" y="31850"/>
                  </a:moveTo>
                  <a:cubicBezTo>
                    <a:pt x="54332" y="35384"/>
                    <a:pt x="35672" y="28450"/>
                    <a:pt x="22642" y="20953"/>
                  </a:cubicBezTo>
                  <a:cubicBezTo>
                    <a:pt x="12470" y="15105"/>
                    <a:pt x="-1523" y="4761"/>
                    <a:pt x="135" y="1303"/>
                  </a:cubicBezTo>
                  <a:cubicBezTo>
                    <a:pt x="1716" y="-1964"/>
                    <a:pt x="17185" y="1246"/>
                    <a:pt x="29424" y="7209"/>
                  </a:cubicBezTo>
                  <a:cubicBezTo>
                    <a:pt x="44988" y="14800"/>
                    <a:pt x="58533" y="28402"/>
                    <a:pt x="56456" y="318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5"/>
            <p:cNvSpPr/>
            <p:nvPr/>
          </p:nvSpPr>
          <p:spPr>
            <a:xfrm>
              <a:off x="963042" y="1769363"/>
              <a:ext cx="237804" cy="58349"/>
            </a:xfrm>
            <a:custGeom>
              <a:avLst/>
              <a:gdLst/>
              <a:ahLst/>
              <a:cxnLst/>
              <a:rect l="l" t="t" r="r" b="b"/>
              <a:pathLst>
                <a:path w="47896" h="11752" extrusionOk="0">
                  <a:moveTo>
                    <a:pt x="47892" y="8024"/>
                  </a:moveTo>
                  <a:cubicBezTo>
                    <a:pt x="47577" y="11100"/>
                    <a:pt x="32737" y="12367"/>
                    <a:pt x="21517" y="11472"/>
                  </a:cubicBezTo>
                  <a:cubicBezTo>
                    <a:pt x="12763" y="10767"/>
                    <a:pt x="-19" y="8243"/>
                    <a:pt x="0" y="5375"/>
                  </a:cubicBezTo>
                  <a:cubicBezTo>
                    <a:pt x="19" y="2661"/>
                    <a:pt x="11516" y="-111"/>
                    <a:pt x="21707" y="3"/>
                  </a:cubicBezTo>
                  <a:cubicBezTo>
                    <a:pt x="34690" y="146"/>
                    <a:pt x="48196" y="5023"/>
                    <a:pt x="47892" y="80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5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5"/>
            <p:cNvSpPr/>
            <p:nvPr/>
          </p:nvSpPr>
          <p:spPr>
            <a:xfrm>
              <a:off x="1056139" y="2344463"/>
              <a:ext cx="163736" cy="136225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5" name="Google Shape;805;p25"/>
          <p:cNvGrpSpPr/>
          <p:nvPr/>
        </p:nvGrpSpPr>
        <p:grpSpPr>
          <a:xfrm rot="4009429" flipH="1">
            <a:off x="-272689" y="3997541"/>
            <a:ext cx="1230932" cy="990730"/>
            <a:chOff x="6204488" y="2062882"/>
            <a:chExt cx="291063" cy="234280"/>
          </a:xfrm>
        </p:grpSpPr>
        <p:sp>
          <p:nvSpPr>
            <p:cNvPr id="806" name="Google Shape;806;p25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5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25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25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5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25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25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_AND_BODY_2"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Google Shape;81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26"/>
          <p:cNvSpPr txBox="1">
            <a:spLocks noGrp="1"/>
          </p:cNvSpPr>
          <p:nvPr>
            <p:ph type="body" idx="1"/>
          </p:nvPr>
        </p:nvSpPr>
        <p:spPr>
          <a:xfrm>
            <a:off x="4445518" y="2181688"/>
            <a:ext cx="3857100" cy="14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8" name="Google Shape;818;p26"/>
          <p:cNvSpPr txBox="1">
            <a:spLocks noGrp="1"/>
          </p:cNvSpPr>
          <p:nvPr>
            <p:ph type="title"/>
          </p:nvPr>
        </p:nvSpPr>
        <p:spPr>
          <a:xfrm>
            <a:off x="4445518" y="1483713"/>
            <a:ext cx="385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9" name="Google Shape;819;p26"/>
          <p:cNvGrpSpPr/>
          <p:nvPr/>
        </p:nvGrpSpPr>
        <p:grpSpPr>
          <a:xfrm rot="4119305" flipH="1">
            <a:off x="7478913" y="-89313"/>
            <a:ext cx="1696648" cy="1365599"/>
            <a:chOff x="6204488" y="2062882"/>
            <a:chExt cx="291063" cy="234280"/>
          </a:xfrm>
        </p:grpSpPr>
        <p:sp>
          <p:nvSpPr>
            <p:cNvPr id="820" name="Google Shape;820;p26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9" name="Google Shape;829;p26"/>
          <p:cNvGrpSpPr/>
          <p:nvPr/>
        </p:nvGrpSpPr>
        <p:grpSpPr>
          <a:xfrm rot="-6512602" flipH="1">
            <a:off x="-140998" y="4160214"/>
            <a:ext cx="1420343" cy="1143228"/>
            <a:chOff x="6204488" y="2062882"/>
            <a:chExt cx="291063" cy="234280"/>
          </a:xfrm>
        </p:grpSpPr>
        <p:sp>
          <p:nvSpPr>
            <p:cNvPr id="830" name="Google Shape;830;p26"/>
            <p:cNvSpPr/>
            <p:nvPr/>
          </p:nvSpPr>
          <p:spPr>
            <a:xfrm>
              <a:off x="6347013" y="2114367"/>
              <a:ext cx="21056" cy="83716"/>
            </a:xfrm>
            <a:custGeom>
              <a:avLst/>
              <a:gdLst/>
              <a:ahLst/>
              <a:cxnLst/>
              <a:rect l="l" t="t" r="r" b="b"/>
              <a:pathLst>
                <a:path w="21056" h="83716" extrusionOk="0">
                  <a:moveTo>
                    <a:pt x="10552" y="1"/>
                  </a:moveTo>
                  <a:cubicBezTo>
                    <a:pt x="15286" y="-180"/>
                    <a:pt x="21420" y="19832"/>
                    <a:pt x="21039" y="37977"/>
                  </a:cubicBezTo>
                  <a:cubicBezTo>
                    <a:pt x="20887" y="45264"/>
                    <a:pt x="19715" y="50550"/>
                    <a:pt x="19439" y="51798"/>
                  </a:cubicBezTo>
                  <a:cubicBezTo>
                    <a:pt x="15801" y="67734"/>
                    <a:pt x="6942" y="78411"/>
                    <a:pt x="1799" y="83716"/>
                  </a:cubicBezTo>
                  <a:cubicBezTo>
                    <a:pt x="189" y="71696"/>
                    <a:pt x="-1040" y="54541"/>
                    <a:pt x="1294" y="34196"/>
                  </a:cubicBezTo>
                  <a:cubicBezTo>
                    <a:pt x="2189" y="26347"/>
                    <a:pt x="5190" y="201"/>
                    <a:pt x="10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6285914" y="2093908"/>
              <a:ext cx="20829" cy="71104"/>
            </a:xfrm>
            <a:custGeom>
              <a:avLst/>
              <a:gdLst/>
              <a:ahLst/>
              <a:cxnLst/>
              <a:rect l="l" t="t" r="r" b="b"/>
              <a:pathLst>
                <a:path w="20829" h="71104" extrusionOk="0">
                  <a:moveTo>
                    <a:pt x="9920" y="0"/>
                  </a:moveTo>
                  <a:cubicBezTo>
                    <a:pt x="14644" y="-95"/>
                    <a:pt x="21007" y="16993"/>
                    <a:pt x="20826" y="32423"/>
                  </a:cubicBezTo>
                  <a:cubicBezTo>
                    <a:pt x="20759" y="38624"/>
                    <a:pt x="19654" y="43101"/>
                    <a:pt x="19378" y="44158"/>
                  </a:cubicBezTo>
                  <a:cubicBezTo>
                    <a:pt x="15921" y="57674"/>
                    <a:pt x="7196" y="66656"/>
                    <a:pt x="2119" y="71104"/>
                  </a:cubicBezTo>
                  <a:cubicBezTo>
                    <a:pt x="366" y="60856"/>
                    <a:pt x="-1053" y="46254"/>
                    <a:pt x="1052" y="28975"/>
                  </a:cubicBezTo>
                  <a:cubicBezTo>
                    <a:pt x="1862" y="22327"/>
                    <a:pt x="4557" y="115"/>
                    <a:pt x="9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6204488" y="2142145"/>
              <a:ext cx="71238" cy="20601"/>
            </a:xfrm>
            <a:custGeom>
              <a:avLst/>
              <a:gdLst/>
              <a:ahLst/>
              <a:cxnLst/>
              <a:rect l="l" t="t" r="r" b="b"/>
              <a:pathLst>
                <a:path w="71238" h="20601" extrusionOk="0">
                  <a:moveTo>
                    <a:pt x="1" y="9114"/>
                  </a:moveTo>
                  <a:cubicBezTo>
                    <a:pt x="-180" y="13838"/>
                    <a:pt x="16794" y="20505"/>
                    <a:pt x="32224" y="20601"/>
                  </a:cubicBezTo>
                  <a:cubicBezTo>
                    <a:pt x="38425" y="20639"/>
                    <a:pt x="42921" y="19620"/>
                    <a:pt x="43988" y="19362"/>
                  </a:cubicBezTo>
                  <a:cubicBezTo>
                    <a:pt x="57561" y="16153"/>
                    <a:pt x="66695" y="7590"/>
                    <a:pt x="71239" y="2589"/>
                  </a:cubicBezTo>
                  <a:cubicBezTo>
                    <a:pt x="61028" y="655"/>
                    <a:pt x="46445" y="-1031"/>
                    <a:pt x="29129" y="760"/>
                  </a:cubicBezTo>
                  <a:cubicBezTo>
                    <a:pt x="22471" y="1455"/>
                    <a:pt x="211" y="3751"/>
                    <a:pt x="1" y="9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6384597" y="2151341"/>
              <a:ext cx="39979" cy="71278"/>
            </a:xfrm>
            <a:custGeom>
              <a:avLst/>
              <a:gdLst/>
              <a:ahLst/>
              <a:cxnLst/>
              <a:rect l="l" t="t" r="r" b="b"/>
              <a:pathLst>
                <a:path w="39979" h="71278" extrusionOk="0">
                  <a:moveTo>
                    <a:pt x="2001" y="575"/>
                  </a:moveTo>
                  <a:cubicBezTo>
                    <a:pt x="7430" y="-2730"/>
                    <a:pt x="24718" y="8681"/>
                    <a:pt x="33462" y="22997"/>
                  </a:cubicBezTo>
                  <a:cubicBezTo>
                    <a:pt x="36976" y="28740"/>
                    <a:pt x="38291" y="33617"/>
                    <a:pt x="38586" y="34770"/>
                  </a:cubicBezTo>
                  <a:cubicBezTo>
                    <a:pt x="42415" y="49552"/>
                    <a:pt x="37491" y="63735"/>
                    <a:pt x="34167" y="71279"/>
                  </a:cubicBezTo>
                  <a:cubicBezTo>
                    <a:pt x="26194" y="63040"/>
                    <a:pt x="16079" y="50571"/>
                    <a:pt x="8506" y="33245"/>
                  </a:cubicBezTo>
                  <a:cubicBezTo>
                    <a:pt x="5582" y="26578"/>
                    <a:pt x="-4153" y="4318"/>
                    <a:pt x="2001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6240653" y="2181818"/>
              <a:ext cx="80298" cy="31756"/>
            </a:xfrm>
            <a:custGeom>
              <a:avLst/>
              <a:gdLst/>
              <a:ahLst/>
              <a:cxnLst/>
              <a:rect l="l" t="t" r="r" b="b"/>
              <a:pathLst>
                <a:path w="80298" h="31756" extrusionOk="0">
                  <a:moveTo>
                    <a:pt x="184" y="30210"/>
                  </a:moveTo>
                  <a:cubicBezTo>
                    <a:pt x="-1892" y="25953"/>
                    <a:pt x="13938" y="12265"/>
                    <a:pt x="30693" y="5283"/>
                  </a:cubicBezTo>
                  <a:cubicBezTo>
                    <a:pt x="37417" y="2483"/>
                    <a:pt x="42732" y="1416"/>
                    <a:pt x="43980" y="1169"/>
                  </a:cubicBezTo>
                  <a:cubicBezTo>
                    <a:pt x="60030" y="-1937"/>
                    <a:pt x="73374" y="1845"/>
                    <a:pt x="80299" y="4417"/>
                  </a:cubicBezTo>
                  <a:cubicBezTo>
                    <a:pt x="69955" y="10751"/>
                    <a:pt x="54753" y="18799"/>
                    <a:pt x="35198" y="24876"/>
                  </a:cubicBezTo>
                  <a:cubicBezTo>
                    <a:pt x="27673" y="27229"/>
                    <a:pt x="2546" y="35039"/>
                    <a:pt x="184" y="30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6211209" y="2062882"/>
              <a:ext cx="49284" cy="69327"/>
            </a:xfrm>
            <a:custGeom>
              <a:avLst/>
              <a:gdLst/>
              <a:ahLst/>
              <a:cxnLst/>
              <a:rect l="l" t="t" r="r" b="b"/>
              <a:pathLst>
                <a:path w="49284" h="69327" extrusionOk="0">
                  <a:moveTo>
                    <a:pt x="643" y="576"/>
                  </a:moveTo>
                  <a:cubicBezTo>
                    <a:pt x="4082" y="-2682"/>
                    <a:pt x="21884" y="8338"/>
                    <a:pt x="33543" y="22245"/>
                  </a:cubicBezTo>
                  <a:cubicBezTo>
                    <a:pt x="38229" y="27827"/>
                    <a:pt x="40829" y="32570"/>
                    <a:pt x="41439" y="33694"/>
                  </a:cubicBezTo>
                  <a:cubicBezTo>
                    <a:pt x="49202" y="48086"/>
                    <a:pt x="49573" y="61945"/>
                    <a:pt x="49183" y="69327"/>
                  </a:cubicBezTo>
                  <a:cubicBezTo>
                    <a:pt x="40048" y="61345"/>
                    <a:pt x="27828" y="49239"/>
                    <a:pt x="16179" y="32399"/>
                  </a:cubicBezTo>
                  <a:cubicBezTo>
                    <a:pt x="11702" y="25912"/>
                    <a:pt x="-3262" y="4262"/>
                    <a:pt x="643" y="5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6290239" y="2199525"/>
              <a:ext cx="63059" cy="60253"/>
            </a:xfrm>
            <a:custGeom>
              <a:avLst/>
              <a:gdLst/>
              <a:ahLst/>
              <a:cxnLst/>
              <a:rect l="l" t="t" r="r" b="b"/>
              <a:pathLst>
                <a:path w="63059" h="60253" extrusionOk="0">
                  <a:moveTo>
                    <a:pt x="2605" y="59243"/>
                  </a:moveTo>
                  <a:cubicBezTo>
                    <a:pt x="-3272" y="54442"/>
                    <a:pt x="1138" y="31830"/>
                    <a:pt x="12396" y="17533"/>
                  </a:cubicBezTo>
                  <a:cubicBezTo>
                    <a:pt x="16911" y="11789"/>
                    <a:pt x="21483" y="8732"/>
                    <a:pt x="22569" y="8017"/>
                  </a:cubicBezTo>
                  <a:cubicBezTo>
                    <a:pt x="36485" y="-1088"/>
                    <a:pt x="53630" y="-488"/>
                    <a:pt x="63060" y="597"/>
                  </a:cubicBezTo>
                  <a:cubicBezTo>
                    <a:pt x="57878" y="12018"/>
                    <a:pt x="49172" y="27191"/>
                    <a:pt x="34237" y="41231"/>
                  </a:cubicBezTo>
                  <a:cubicBezTo>
                    <a:pt x="28475" y="46641"/>
                    <a:pt x="9272" y="64682"/>
                    <a:pt x="2605" y="592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6355707" y="2215905"/>
              <a:ext cx="31686" cy="81257"/>
            </a:xfrm>
            <a:custGeom>
              <a:avLst/>
              <a:gdLst/>
              <a:ahLst/>
              <a:cxnLst/>
              <a:rect l="l" t="t" r="r" b="b"/>
              <a:pathLst>
                <a:path w="31686" h="81257" extrusionOk="0">
                  <a:moveTo>
                    <a:pt x="9450" y="81229"/>
                  </a:moveTo>
                  <a:cubicBezTo>
                    <a:pt x="3306" y="80353"/>
                    <a:pt x="-2047" y="59103"/>
                    <a:pt x="773" y="41158"/>
                  </a:cubicBezTo>
                  <a:cubicBezTo>
                    <a:pt x="1906" y="33947"/>
                    <a:pt x="4097" y="28956"/>
                    <a:pt x="4621" y="27784"/>
                  </a:cubicBezTo>
                  <a:cubicBezTo>
                    <a:pt x="11374" y="12754"/>
                    <a:pt x="24195" y="4115"/>
                    <a:pt x="31529" y="0"/>
                  </a:cubicBezTo>
                  <a:cubicBezTo>
                    <a:pt x="32072" y="12306"/>
                    <a:pt x="31453" y="29632"/>
                    <a:pt x="25814" y="49330"/>
                  </a:cubicBezTo>
                  <a:cubicBezTo>
                    <a:pt x="23652" y="56902"/>
                    <a:pt x="16413" y="82220"/>
                    <a:pt x="9450" y="81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6249987" y="2116718"/>
              <a:ext cx="245564" cy="109988"/>
            </a:xfrm>
            <a:custGeom>
              <a:avLst/>
              <a:gdLst/>
              <a:ahLst/>
              <a:cxnLst/>
              <a:rect l="l" t="t" r="r" b="b"/>
              <a:pathLst>
                <a:path w="245564" h="109988" extrusionOk="0">
                  <a:moveTo>
                    <a:pt x="201066" y="109988"/>
                  </a:moveTo>
                  <a:cubicBezTo>
                    <a:pt x="173120" y="109988"/>
                    <a:pt x="137963" y="105368"/>
                    <a:pt x="101244" y="88957"/>
                  </a:cubicBezTo>
                  <a:cubicBezTo>
                    <a:pt x="50238" y="66164"/>
                    <a:pt x="18377" y="31054"/>
                    <a:pt x="641" y="5613"/>
                  </a:cubicBezTo>
                  <a:cubicBezTo>
                    <a:pt x="-483" y="3994"/>
                    <a:pt x="-92" y="1775"/>
                    <a:pt x="1527" y="641"/>
                  </a:cubicBezTo>
                  <a:cubicBezTo>
                    <a:pt x="3146" y="-483"/>
                    <a:pt x="5375" y="-92"/>
                    <a:pt x="6499" y="1527"/>
                  </a:cubicBezTo>
                  <a:cubicBezTo>
                    <a:pt x="23730" y="26225"/>
                    <a:pt x="54648" y="60306"/>
                    <a:pt x="104168" y="82442"/>
                  </a:cubicBezTo>
                  <a:cubicBezTo>
                    <a:pt x="161385" y="108007"/>
                    <a:pt x="214706" y="104073"/>
                    <a:pt x="241385" y="99472"/>
                  </a:cubicBezTo>
                  <a:cubicBezTo>
                    <a:pt x="243424" y="99168"/>
                    <a:pt x="245176" y="100454"/>
                    <a:pt x="245510" y="102387"/>
                  </a:cubicBezTo>
                  <a:cubicBezTo>
                    <a:pt x="245853" y="104330"/>
                    <a:pt x="244538" y="106178"/>
                    <a:pt x="242595" y="106521"/>
                  </a:cubicBezTo>
                  <a:cubicBezTo>
                    <a:pt x="232232" y="108302"/>
                    <a:pt x="217973" y="109988"/>
                    <a:pt x="201066" y="1099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isei HarunoUmi"/>
              <a:buNone/>
              <a:defRPr sz="3500" b="1">
                <a:solidFill>
                  <a:schemeClr val="lt1"/>
                </a:solidFill>
                <a:latin typeface="Kaisei HarunoUmi"/>
                <a:ea typeface="Kaisei HarunoUmi"/>
                <a:cs typeface="Kaisei HarunoUmi"/>
                <a:sym typeface="Kaisei HarunoUm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8" r:id="rId4"/>
    <p:sldLayoutId id="2147483660" r:id="rId5"/>
    <p:sldLayoutId id="2147483665" r:id="rId6"/>
    <p:sldLayoutId id="2147483666" r:id="rId7"/>
    <p:sldLayoutId id="2147483671" r:id="rId8"/>
    <p:sldLayoutId id="2147483672" r:id="rId9"/>
    <p:sldLayoutId id="2147483677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36"/>
          <p:cNvSpPr/>
          <p:nvPr/>
        </p:nvSpPr>
        <p:spPr>
          <a:xfrm>
            <a:off x="739257" y="3412088"/>
            <a:ext cx="3953052" cy="155911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6" name="Google Shape;1166;p36"/>
          <p:cNvSpPr txBox="1">
            <a:spLocks noGrp="1"/>
          </p:cNvSpPr>
          <p:nvPr>
            <p:ph type="subTitle" idx="1"/>
          </p:nvPr>
        </p:nvSpPr>
        <p:spPr>
          <a:xfrm>
            <a:off x="833694" y="3377671"/>
            <a:ext cx="3869635" cy="16160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Ketua Penguji</a:t>
            </a:r>
            <a:r>
              <a:rPr lang="en" dirty="0"/>
              <a:t>: Ir. Adie Wahyudi Oktavia Gama S.T., M.T., I.P.M., ASEAN Eng.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Sekretaris Penguji</a:t>
            </a:r>
            <a:r>
              <a:rPr lang="en" dirty="0"/>
              <a:t>: Ir. I Gusti Ngurah Darma Paramartha S.T., M.T., I.P.M.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Anggota Penguji</a:t>
            </a:r>
            <a:r>
              <a:rPr lang="en" dirty="0"/>
              <a:t>: Dr. Ir. I Wayan Dikse Pancane S.T., M.T., I.P.M., ASEAN Eng.</a:t>
            </a:r>
            <a:endParaRPr dirty="0"/>
          </a:p>
        </p:txBody>
      </p:sp>
      <p:grpSp>
        <p:nvGrpSpPr>
          <p:cNvPr id="1168" name="Google Shape;1168;p36"/>
          <p:cNvGrpSpPr/>
          <p:nvPr/>
        </p:nvGrpSpPr>
        <p:grpSpPr>
          <a:xfrm>
            <a:off x="7530247" y="3603102"/>
            <a:ext cx="713824" cy="3687914"/>
            <a:chOff x="905632" y="1218603"/>
            <a:chExt cx="476169" cy="2460086"/>
          </a:xfrm>
        </p:grpSpPr>
        <p:sp>
          <p:nvSpPr>
            <p:cNvPr id="1169" name="Google Shape;1169;p36"/>
            <p:cNvSpPr/>
            <p:nvPr/>
          </p:nvSpPr>
          <p:spPr>
            <a:xfrm>
              <a:off x="1108397" y="1398009"/>
              <a:ext cx="122640" cy="2280679"/>
            </a:xfrm>
            <a:custGeom>
              <a:avLst/>
              <a:gdLst/>
              <a:ahLst/>
              <a:cxnLst/>
              <a:rect l="l" t="t" r="r" b="b"/>
              <a:pathLst>
                <a:path w="24701" h="332703" extrusionOk="0">
                  <a:moveTo>
                    <a:pt x="3570" y="332704"/>
                  </a:moveTo>
                  <a:cubicBezTo>
                    <a:pt x="3342" y="332704"/>
                    <a:pt x="3094" y="332685"/>
                    <a:pt x="2856" y="332628"/>
                  </a:cubicBezTo>
                  <a:cubicBezTo>
                    <a:pt x="922" y="332227"/>
                    <a:pt x="-325" y="330341"/>
                    <a:pt x="75" y="328417"/>
                  </a:cubicBezTo>
                  <a:cubicBezTo>
                    <a:pt x="6818" y="295594"/>
                    <a:pt x="11676" y="262028"/>
                    <a:pt x="14515" y="228653"/>
                  </a:cubicBezTo>
                  <a:cubicBezTo>
                    <a:pt x="20830" y="154215"/>
                    <a:pt x="17296" y="78682"/>
                    <a:pt x="4008" y="4187"/>
                  </a:cubicBezTo>
                  <a:cubicBezTo>
                    <a:pt x="3666" y="2253"/>
                    <a:pt x="4961" y="396"/>
                    <a:pt x="6904" y="53"/>
                  </a:cubicBezTo>
                  <a:cubicBezTo>
                    <a:pt x="8800" y="-281"/>
                    <a:pt x="10695" y="1005"/>
                    <a:pt x="11047" y="2948"/>
                  </a:cubicBezTo>
                  <a:cubicBezTo>
                    <a:pt x="24440" y="78053"/>
                    <a:pt x="28002" y="154205"/>
                    <a:pt x="21639" y="229272"/>
                  </a:cubicBezTo>
                  <a:cubicBezTo>
                    <a:pt x="18772" y="262924"/>
                    <a:pt x="13876" y="296766"/>
                    <a:pt x="7076" y="329865"/>
                  </a:cubicBezTo>
                  <a:cubicBezTo>
                    <a:pt x="6723" y="331542"/>
                    <a:pt x="5237" y="332704"/>
                    <a:pt x="3570" y="332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0" name="Google Shape;1170;p36"/>
            <p:cNvGrpSpPr/>
            <p:nvPr/>
          </p:nvGrpSpPr>
          <p:grpSpPr>
            <a:xfrm>
              <a:off x="986150" y="1218603"/>
              <a:ext cx="272132" cy="315661"/>
              <a:chOff x="6529842" y="4371367"/>
              <a:chExt cx="54820" cy="63590"/>
            </a:xfrm>
          </p:grpSpPr>
          <p:sp>
            <p:nvSpPr>
              <p:cNvPr id="1171" name="Google Shape;1171;p36"/>
              <p:cNvSpPr/>
              <p:nvPr/>
            </p:nvSpPr>
            <p:spPr>
              <a:xfrm>
                <a:off x="6538361" y="4371367"/>
                <a:ext cx="41991" cy="54547"/>
              </a:xfrm>
              <a:custGeom>
                <a:avLst/>
                <a:gdLst/>
                <a:ahLst/>
                <a:cxnLst/>
                <a:rect l="l" t="t" r="r" b="b"/>
                <a:pathLst>
                  <a:path w="41991" h="54547" extrusionOk="0">
                    <a:moveTo>
                      <a:pt x="523" y="28297"/>
                    </a:moveTo>
                    <a:cubicBezTo>
                      <a:pt x="3123" y="42956"/>
                      <a:pt x="17239" y="56719"/>
                      <a:pt x="27555" y="54262"/>
                    </a:cubicBezTo>
                    <a:cubicBezTo>
                      <a:pt x="39242" y="51480"/>
                      <a:pt x="47233" y="27582"/>
                      <a:pt x="37899" y="12885"/>
                    </a:cubicBezTo>
                    <a:cubicBezTo>
                      <a:pt x="32375" y="4189"/>
                      <a:pt x="19487" y="-3298"/>
                      <a:pt x="9734" y="1503"/>
                    </a:cubicBezTo>
                    <a:cubicBezTo>
                      <a:pt x="47" y="6275"/>
                      <a:pt x="-887" y="20343"/>
                      <a:pt x="523" y="282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36"/>
              <p:cNvSpPr/>
              <p:nvPr/>
            </p:nvSpPr>
            <p:spPr>
              <a:xfrm>
                <a:off x="6529842" y="4389905"/>
                <a:ext cx="38601" cy="38339"/>
              </a:xfrm>
              <a:custGeom>
                <a:avLst/>
                <a:gdLst/>
                <a:ahLst/>
                <a:cxnLst/>
                <a:rect l="l" t="t" r="r" b="b"/>
                <a:pathLst>
                  <a:path w="38601" h="38339" extrusionOk="0">
                    <a:moveTo>
                      <a:pt x="3184" y="26313"/>
                    </a:moveTo>
                    <a:cubicBezTo>
                      <a:pt x="11490" y="39953"/>
                      <a:pt x="35083" y="40706"/>
                      <a:pt x="38274" y="34933"/>
                    </a:cubicBezTo>
                    <a:cubicBezTo>
                      <a:pt x="39941" y="31914"/>
                      <a:pt x="34950" y="29085"/>
                      <a:pt x="29978" y="14712"/>
                    </a:cubicBezTo>
                    <a:cubicBezTo>
                      <a:pt x="27216" y="6730"/>
                      <a:pt x="27644" y="4396"/>
                      <a:pt x="24910" y="2301"/>
                    </a:cubicBezTo>
                    <a:cubicBezTo>
                      <a:pt x="19310" y="-1995"/>
                      <a:pt x="6985" y="-299"/>
                      <a:pt x="2070" y="7587"/>
                    </a:cubicBezTo>
                    <a:cubicBezTo>
                      <a:pt x="-3026" y="15769"/>
                      <a:pt x="2851" y="25761"/>
                      <a:pt x="3184" y="26313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36"/>
              <p:cNvSpPr/>
              <p:nvPr/>
            </p:nvSpPr>
            <p:spPr>
              <a:xfrm>
                <a:off x="6557248" y="4390589"/>
                <a:ext cx="260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6075" h="38700" extrusionOk="0">
                    <a:moveTo>
                      <a:pt x="1028" y="20809"/>
                    </a:moveTo>
                    <a:cubicBezTo>
                      <a:pt x="1514" y="23571"/>
                      <a:pt x="4010" y="37716"/>
                      <a:pt x="10287" y="38650"/>
                    </a:cubicBezTo>
                    <a:cubicBezTo>
                      <a:pt x="17049" y="39659"/>
                      <a:pt x="29127" y="25476"/>
                      <a:pt x="25365" y="13475"/>
                    </a:cubicBezTo>
                    <a:cubicBezTo>
                      <a:pt x="22298" y="3712"/>
                      <a:pt x="9410" y="-2508"/>
                      <a:pt x="3724" y="978"/>
                    </a:cubicBezTo>
                    <a:cubicBezTo>
                      <a:pt x="-1867" y="4398"/>
                      <a:pt x="295" y="16666"/>
                      <a:pt x="1028" y="20809"/>
                    </a:cubicBezTo>
                    <a:close/>
                  </a:path>
                </a:pathLst>
              </a:custGeom>
              <a:solidFill>
                <a:srgbClr val="F9C8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36"/>
              <p:cNvSpPr/>
              <p:nvPr/>
            </p:nvSpPr>
            <p:spPr>
              <a:xfrm>
                <a:off x="6548535" y="4415992"/>
                <a:ext cx="20720" cy="1542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15423" extrusionOk="0">
                    <a:moveTo>
                      <a:pt x="8446" y="9351"/>
                    </a:moveTo>
                    <a:cubicBezTo>
                      <a:pt x="12666" y="12418"/>
                      <a:pt x="18400" y="16581"/>
                      <a:pt x="20143" y="15124"/>
                    </a:cubicBezTo>
                    <a:cubicBezTo>
                      <a:pt x="21610" y="13895"/>
                      <a:pt x="20143" y="8818"/>
                      <a:pt x="17286" y="5532"/>
                    </a:cubicBezTo>
                    <a:cubicBezTo>
                      <a:pt x="11818" y="-774"/>
                      <a:pt x="960" y="-898"/>
                      <a:pt x="64" y="1265"/>
                    </a:cubicBezTo>
                    <a:cubicBezTo>
                      <a:pt x="-574" y="2798"/>
                      <a:pt x="3627" y="5846"/>
                      <a:pt x="8446" y="9351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36"/>
              <p:cNvSpPr/>
              <p:nvPr/>
            </p:nvSpPr>
            <p:spPr>
              <a:xfrm>
                <a:off x="6568392" y="4417518"/>
                <a:ext cx="16270" cy="14010"/>
              </a:xfrm>
              <a:custGeom>
                <a:avLst/>
                <a:gdLst/>
                <a:ahLst/>
                <a:cxnLst/>
                <a:rect l="l" t="t" r="r" b="b"/>
                <a:pathLst>
                  <a:path w="16270" h="14010" extrusionOk="0">
                    <a:moveTo>
                      <a:pt x="285" y="13597"/>
                    </a:moveTo>
                    <a:cubicBezTo>
                      <a:pt x="1428" y="14911"/>
                      <a:pt x="6076" y="12845"/>
                      <a:pt x="8915" y="10882"/>
                    </a:cubicBezTo>
                    <a:cubicBezTo>
                      <a:pt x="13544" y="7682"/>
                      <a:pt x="17268" y="2062"/>
                      <a:pt x="16030" y="491"/>
                    </a:cubicBezTo>
                    <a:cubicBezTo>
                      <a:pt x="14887" y="-948"/>
                      <a:pt x="9477" y="957"/>
                      <a:pt x="5867" y="3853"/>
                    </a:cubicBezTo>
                    <a:cubicBezTo>
                      <a:pt x="1962" y="6996"/>
                      <a:pt x="-944" y="12187"/>
                      <a:pt x="285" y="13597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36"/>
              <p:cNvSpPr/>
              <p:nvPr/>
            </p:nvSpPr>
            <p:spPr>
              <a:xfrm>
                <a:off x="6551201" y="4426625"/>
                <a:ext cx="14448" cy="8332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8332" extrusionOk="0">
                    <a:moveTo>
                      <a:pt x="103" y="7252"/>
                    </a:moveTo>
                    <a:cubicBezTo>
                      <a:pt x="770" y="8795"/>
                      <a:pt x="4503" y="8671"/>
                      <a:pt x="8437" y="6966"/>
                    </a:cubicBezTo>
                    <a:cubicBezTo>
                      <a:pt x="12371" y="5262"/>
                      <a:pt x="15019" y="2633"/>
                      <a:pt x="14343" y="1080"/>
                    </a:cubicBezTo>
                    <a:cubicBezTo>
                      <a:pt x="13676" y="-463"/>
                      <a:pt x="9942" y="-339"/>
                      <a:pt x="6008" y="1366"/>
                    </a:cubicBezTo>
                    <a:cubicBezTo>
                      <a:pt x="2084" y="3071"/>
                      <a:pt x="-564" y="5700"/>
                      <a:pt x="103" y="725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77" name="Google Shape;1177;p36"/>
            <p:cNvSpPr/>
            <p:nvPr/>
          </p:nvSpPr>
          <p:spPr>
            <a:xfrm>
              <a:off x="905632" y="1576949"/>
              <a:ext cx="281352" cy="162847"/>
            </a:xfrm>
            <a:custGeom>
              <a:avLst/>
              <a:gdLst/>
              <a:ahLst/>
              <a:cxnLst/>
              <a:rect l="l" t="t" r="r" b="b"/>
              <a:pathLst>
                <a:path w="56667" h="32799" extrusionOk="0">
                  <a:moveTo>
                    <a:pt x="56456" y="31850"/>
                  </a:moveTo>
                  <a:cubicBezTo>
                    <a:pt x="54332" y="35384"/>
                    <a:pt x="35672" y="28450"/>
                    <a:pt x="22642" y="20953"/>
                  </a:cubicBezTo>
                  <a:cubicBezTo>
                    <a:pt x="12470" y="15105"/>
                    <a:pt x="-1523" y="4761"/>
                    <a:pt x="135" y="1303"/>
                  </a:cubicBezTo>
                  <a:cubicBezTo>
                    <a:pt x="1716" y="-1964"/>
                    <a:pt x="17185" y="1246"/>
                    <a:pt x="29424" y="7209"/>
                  </a:cubicBezTo>
                  <a:cubicBezTo>
                    <a:pt x="44988" y="14800"/>
                    <a:pt x="58533" y="28402"/>
                    <a:pt x="56456" y="31850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36"/>
            <p:cNvSpPr/>
            <p:nvPr/>
          </p:nvSpPr>
          <p:spPr>
            <a:xfrm>
              <a:off x="963042" y="1769363"/>
              <a:ext cx="237804" cy="58349"/>
            </a:xfrm>
            <a:custGeom>
              <a:avLst/>
              <a:gdLst/>
              <a:ahLst/>
              <a:cxnLst/>
              <a:rect l="l" t="t" r="r" b="b"/>
              <a:pathLst>
                <a:path w="47896" h="11752" extrusionOk="0">
                  <a:moveTo>
                    <a:pt x="47892" y="8024"/>
                  </a:moveTo>
                  <a:cubicBezTo>
                    <a:pt x="47577" y="11100"/>
                    <a:pt x="32737" y="12367"/>
                    <a:pt x="21517" y="11472"/>
                  </a:cubicBezTo>
                  <a:cubicBezTo>
                    <a:pt x="12763" y="10767"/>
                    <a:pt x="-19" y="8243"/>
                    <a:pt x="0" y="5375"/>
                  </a:cubicBezTo>
                  <a:cubicBezTo>
                    <a:pt x="19" y="2661"/>
                    <a:pt x="11516" y="-111"/>
                    <a:pt x="21707" y="3"/>
                  </a:cubicBezTo>
                  <a:cubicBezTo>
                    <a:pt x="34690" y="146"/>
                    <a:pt x="48196" y="5023"/>
                    <a:pt x="47892" y="8024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6"/>
            <p:cNvSpPr/>
            <p:nvPr/>
          </p:nvSpPr>
          <p:spPr>
            <a:xfrm>
              <a:off x="1205126" y="1638999"/>
              <a:ext cx="176675" cy="272767"/>
            </a:xfrm>
            <a:custGeom>
              <a:avLst/>
              <a:gdLst/>
              <a:ahLst/>
              <a:cxnLst/>
              <a:rect l="l" t="t" r="r" b="b"/>
              <a:pathLst>
                <a:path w="35584" h="54938" extrusionOk="0">
                  <a:moveTo>
                    <a:pt x="34776" y="262"/>
                  </a:moveTo>
                  <a:cubicBezTo>
                    <a:pt x="38186" y="2586"/>
                    <a:pt x="30204" y="20817"/>
                    <a:pt x="21984" y="33409"/>
                  </a:cubicBezTo>
                  <a:cubicBezTo>
                    <a:pt x="15574" y="43230"/>
                    <a:pt x="4449" y="56622"/>
                    <a:pt x="1096" y="54764"/>
                  </a:cubicBezTo>
                  <a:cubicBezTo>
                    <a:pt x="-2076" y="53002"/>
                    <a:pt x="2001" y="37743"/>
                    <a:pt x="8649" y="25856"/>
                  </a:cubicBezTo>
                  <a:cubicBezTo>
                    <a:pt x="17117" y="10740"/>
                    <a:pt x="31452" y="-2005"/>
                    <a:pt x="34776" y="262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36"/>
            <p:cNvSpPr/>
            <p:nvPr/>
          </p:nvSpPr>
          <p:spPr>
            <a:xfrm>
              <a:off x="1056139" y="2344463"/>
              <a:ext cx="163736" cy="136225"/>
            </a:xfrm>
            <a:custGeom>
              <a:avLst/>
              <a:gdLst/>
              <a:ahLst/>
              <a:cxnLst/>
              <a:rect l="l" t="t" r="r" b="b"/>
              <a:pathLst>
                <a:path w="32978" h="27437" extrusionOk="0">
                  <a:moveTo>
                    <a:pt x="552" y="973"/>
                  </a:moveTo>
                  <a:cubicBezTo>
                    <a:pt x="3067" y="-2284"/>
                    <a:pt x="14564" y="3174"/>
                    <a:pt x="21860" y="9365"/>
                  </a:cubicBezTo>
                  <a:cubicBezTo>
                    <a:pt x="27556" y="14194"/>
                    <a:pt x="34747" y="22910"/>
                    <a:pt x="32585" y="26081"/>
                  </a:cubicBezTo>
                  <a:cubicBezTo>
                    <a:pt x="30537" y="29082"/>
                    <a:pt x="20298" y="26834"/>
                    <a:pt x="13154" y="21976"/>
                  </a:cubicBezTo>
                  <a:cubicBezTo>
                    <a:pt x="4058" y="15804"/>
                    <a:pt x="-1895" y="4155"/>
                    <a:pt x="552" y="97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1" name="Google Shape;1181;p36"/>
          <p:cNvGrpSpPr/>
          <p:nvPr/>
        </p:nvGrpSpPr>
        <p:grpSpPr>
          <a:xfrm rot="327985">
            <a:off x="7615218" y="2834842"/>
            <a:ext cx="1436143" cy="2482936"/>
            <a:chOff x="1227003" y="1342772"/>
            <a:chExt cx="958056" cy="1656376"/>
          </a:xfrm>
        </p:grpSpPr>
        <p:sp>
          <p:nvSpPr>
            <p:cNvPr id="1182" name="Google Shape;1182;p36"/>
            <p:cNvSpPr/>
            <p:nvPr/>
          </p:nvSpPr>
          <p:spPr>
            <a:xfrm>
              <a:off x="1227003" y="2533422"/>
              <a:ext cx="164317" cy="122710"/>
            </a:xfrm>
            <a:custGeom>
              <a:avLst/>
              <a:gdLst/>
              <a:ahLst/>
              <a:cxnLst/>
              <a:rect l="l" t="t" r="r" b="b"/>
              <a:pathLst>
                <a:path w="33095" h="24715" extrusionOk="0">
                  <a:moveTo>
                    <a:pt x="432" y="1236"/>
                  </a:moveTo>
                  <a:cubicBezTo>
                    <a:pt x="2680" y="-2212"/>
                    <a:pt x="14100" y="2093"/>
                    <a:pt x="21492" y="7504"/>
                  </a:cubicBezTo>
                  <a:cubicBezTo>
                    <a:pt x="27264" y="11723"/>
                    <a:pt x="34703" y="19639"/>
                    <a:pt x="32788" y="22953"/>
                  </a:cubicBezTo>
                  <a:cubicBezTo>
                    <a:pt x="30979" y="26097"/>
                    <a:pt x="20958" y="24839"/>
                    <a:pt x="13776" y="20734"/>
                  </a:cubicBezTo>
                  <a:cubicBezTo>
                    <a:pt x="4642" y="15514"/>
                    <a:pt x="-1759" y="4598"/>
                    <a:pt x="432" y="123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36"/>
            <p:cNvSpPr/>
            <p:nvPr/>
          </p:nvSpPr>
          <p:spPr>
            <a:xfrm>
              <a:off x="1382339" y="1555072"/>
              <a:ext cx="594181" cy="1444075"/>
            </a:xfrm>
            <a:custGeom>
              <a:avLst/>
              <a:gdLst/>
              <a:ahLst/>
              <a:cxnLst/>
              <a:rect l="l" t="t" r="r" b="b"/>
              <a:pathLst>
                <a:path w="119674" h="290851" extrusionOk="0">
                  <a:moveTo>
                    <a:pt x="13298" y="290851"/>
                  </a:moveTo>
                  <a:cubicBezTo>
                    <a:pt x="11736" y="290851"/>
                    <a:pt x="10298" y="289822"/>
                    <a:pt x="9860" y="288241"/>
                  </a:cubicBezTo>
                  <a:cubicBezTo>
                    <a:pt x="1202" y="257133"/>
                    <a:pt x="-6190" y="208422"/>
                    <a:pt x="7860" y="152958"/>
                  </a:cubicBezTo>
                  <a:cubicBezTo>
                    <a:pt x="28653" y="70842"/>
                    <a:pt x="83317" y="22274"/>
                    <a:pt x="114054" y="643"/>
                  </a:cubicBezTo>
                  <a:cubicBezTo>
                    <a:pt x="115654" y="-471"/>
                    <a:pt x="117883" y="-109"/>
                    <a:pt x="119026" y="1510"/>
                  </a:cubicBezTo>
                  <a:cubicBezTo>
                    <a:pt x="120159" y="3120"/>
                    <a:pt x="119769" y="5349"/>
                    <a:pt x="118159" y="6482"/>
                  </a:cubicBezTo>
                  <a:cubicBezTo>
                    <a:pt x="88222" y="27551"/>
                    <a:pt x="34997" y="74824"/>
                    <a:pt x="14765" y="154710"/>
                  </a:cubicBezTo>
                  <a:cubicBezTo>
                    <a:pt x="1106" y="208660"/>
                    <a:pt x="8288" y="256066"/>
                    <a:pt x="16727" y="286327"/>
                  </a:cubicBezTo>
                  <a:cubicBezTo>
                    <a:pt x="17261" y="288222"/>
                    <a:pt x="16137" y="290194"/>
                    <a:pt x="14241" y="290727"/>
                  </a:cubicBezTo>
                  <a:cubicBezTo>
                    <a:pt x="13946" y="290813"/>
                    <a:pt x="13613" y="290851"/>
                    <a:pt x="13298" y="290851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84" name="Google Shape;1184;p36"/>
            <p:cNvGrpSpPr/>
            <p:nvPr/>
          </p:nvGrpSpPr>
          <p:grpSpPr>
            <a:xfrm>
              <a:off x="1898586" y="1342772"/>
              <a:ext cx="286473" cy="290945"/>
              <a:chOff x="6713649" y="4396381"/>
              <a:chExt cx="57709" cy="58611"/>
            </a:xfrm>
          </p:grpSpPr>
          <p:sp>
            <p:nvSpPr>
              <p:cNvPr id="1185" name="Google Shape;1185;p36"/>
              <p:cNvSpPr/>
              <p:nvPr/>
            </p:nvSpPr>
            <p:spPr>
              <a:xfrm>
                <a:off x="6724654" y="4396381"/>
                <a:ext cx="46704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46704" h="49544" extrusionOk="0">
                    <a:moveTo>
                      <a:pt x="10797" y="9131"/>
                    </a:moveTo>
                    <a:cubicBezTo>
                      <a:pt x="34" y="19419"/>
                      <a:pt x="-3614" y="38792"/>
                      <a:pt x="4149" y="46012"/>
                    </a:cubicBezTo>
                    <a:cubicBezTo>
                      <a:pt x="12940" y="54204"/>
                      <a:pt x="37267" y="47622"/>
                      <a:pt x="44325" y="31706"/>
                    </a:cubicBezTo>
                    <a:cubicBezTo>
                      <a:pt x="48506" y="22286"/>
                      <a:pt x="47601" y="7417"/>
                      <a:pt x="38200" y="1950"/>
                    </a:cubicBezTo>
                    <a:cubicBezTo>
                      <a:pt x="28876" y="-3470"/>
                      <a:pt x="16645" y="3550"/>
                      <a:pt x="10797" y="9131"/>
                    </a:cubicBezTo>
                    <a:close/>
                  </a:path>
                </a:pathLst>
              </a:custGeom>
              <a:solidFill>
                <a:srgbClr val="F9C8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36"/>
              <p:cNvSpPr/>
              <p:nvPr/>
            </p:nvSpPr>
            <p:spPr>
              <a:xfrm>
                <a:off x="6716475" y="4398496"/>
                <a:ext cx="33997" cy="45307"/>
              </a:xfrm>
              <a:custGeom>
                <a:avLst/>
                <a:gdLst/>
                <a:ahLst/>
                <a:cxnLst/>
                <a:rect l="l" t="t" r="r" b="b"/>
                <a:pathLst>
                  <a:path w="33997" h="45307" extrusionOk="0">
                    <a:moveTo>
                      <a:pt x="1954" y="11303"/>
                    </a:moveTo>
                    <a:cubicBezTo>
                      <a:pt x="-4808" y="25771"/>
                      <a:pt x="7631" y="45831"/>
                      <a:pt x="14213" y="45297"/>
                    </a:cubicBezTo>
                    <a:cubicBezTo>
                      <a:pt x="17651" y="45021"/>
                      <a:pt x="17242" y="39297"/>
                      <a:pt x="26453" y="27190"/>
                    </a:cubicBezTo>
                    <a:cubicBezTo>
                      <a:pt x="31567" y="20466"/>
                      <a:pt x="33749" y="19542"/>
                      <a:pt x="33978" y="16094"/>
                    </a:cubicBezTo>
                    <a:cubicBezTo>
                      <a:pt x="34454" y="9055"/>
                      <a:pt x="26215" y="-270"/>
                      <a:pt x="16918" y="6"/>
                    </a:cubicBezTo>
                    <a:cubicBezTo>
                      <a:pt x="7288" y="292"/>
                      <a:pt x="2221" y="10722"/>
                      <a:pt x="1954" y="11303"/>
                    </a:cubicBezTo>
                    <a:close/>
                  </a:path>
                </a:pathLst>
              </a:custGeom>
              <a:solidFill>
                <a:srgbClr val="EB2A2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36"/>
              <p:cNvSpPr/>
              <p:nvPr/>
            </p:nvSpPr>
            <p:spPr>
              <a:xfrm>
                <a:off x="6726254" y="4418873"/>
                <a:ext cx="33733" cy="32171"/>
              </a:xfrm>
              <a:custGeom>
                <a:avLst/>
                <a:gdLst/>
                <a:ahLst/>
                <a:cxnLst/>
                <a:rect l="l" t="t" r="r" b="b"/>
                <a:pathLst>
                  <a:path w="33733" h="32171" extrusionOk="0">
                    <a:moveTo>
                      <a:pt x="10168" y="9280"/>
                    </a:moveTo>
                    <a:cubicBezTo>
                      <a:pt x="8140" y="11214"/>
                      <a:pt x="-2252" y="21129"/>
                      <a:pt x="443" y="26873"/>
                    </a:cubicBezTo>
                    <a:cubicBezTo>
                      <a:pt x="3348" y="33064"/>
                      <a:pt x="21846" y="35265"/>
                      <a:pt x="29752" y="25482"/>
                    </a:cubicBezTo>
                    <a:cubicBezTo>
                      <a:pt x="36181" y="17519"/>
                      <a:pt x="34219" y="3346"/>
                      <a:pt x="28171" y="537"/>
                    </a:cubicBezTo>
                    <a:cubicBezTo>
                      <a:pt x="22237" y="-2216"/>
                      <a:pt x="13216" y="6375"/>
                      <a:pt x="10168" y="9280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36"/>
              <p:cNvSpPr/>
              <p:nvPr/>
            </p:nvSpPr>
            <p:spPr>
              <a:xfrm>
                <a:off x="6723949" y="4423317"/>
                <a:ext cx="8715" cy="24466"/>
              </a:xfrm>
              <a:custGeom>
                <a:avLst/>
                <a:gdLst/>
                <a:ahLst/>
                <a:cxnLst/>
                <a:rect l="l" t="t" r="r" b="b"/>
                <a:pathLst>
                  <a:path w="8715" h="24466" extrusionOk="0">
                    <a:moveTo>
                      <a:pt x="148" y="11484"/>
                    </a:moveTo>
                    <a:cubicBezTo>
                      <a:pt x="-71" y="16694"/>
                      <a:pt x="-357" y="23771"/>
                      <a:pt x="1824" y="24419"/>
                    </a:cubicBezTo>
                    <a:cubicBezTo>
                      <a:pt x="3653" y="24952"/>
                      <a:pt x="7073" y="20923"/>
                      <a:pt x="8225" y="16723"/>
                    </a:cubicBezTo>
                    <a:cubicBezTo>
                      <a:pt x="10444" y="8684"/>
                      <a:pt x="4539" y="-432"/>
                      <a:pt x="2234" y="16"/>
                    </a:cubicBezTo>
                    <a:cubicBezTo>
                      <a:pt x="614" y="340"/>
                      <a:pt x="395" y="5531"/>
                      <a:pt x="148" y="11484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36"/>
              <p:cNvSpPr/>
              <p:nvPr/>
            </p:nvSpPr>
            <p:spPr>
              <a:xfrm>
                <a:off x="6725740" y="4446073"/>
                <a:ext cx="19712" cy="8919"/>
              </a:xfrm>
              <a:custGeom>
                <a:avLst/>
                <a:gdLst/>
                <a:ahLst/>
                <a:cxnLst/>
                <a:rect l="l" t="t" r="r" b="b"/>
                <a:pathLst>
                  <a:path w="19712" h="8919" extrusionOk="0">
                    <a:moveTo>
                      <a:pt x="34" y="1664"/>
                    </a:moveTo>
                    <a:cubicBezTo>
                      <a:pt x="-424" y="3340"/>
                      <a:pt x="3872" y="6064"/>
                      <a:pt x="7072" y="7340"/>
                    </a:cubicBezTo>
                    <a:cubicBezTo>
                      <a:pt x="12302" y="9427"/>
                      <a:pt x="19046" y="9407"/>
                      <a:pt x="19664" y="7512"/>
                    </a:cubicBezTo>
                    <a:cubicBezTo>
                      <a:pt x="20236" y="5759"/>
                      <a:pt x="15645" y="2311"/>
                      <a:pt x="11245" y="911"/>
                    </a:cubicBezTo>
                    <a:cubicBezTo>
                      <a:pt x="6453" y="-603"/>
                      <a:pt x="529" y="-146"/>
                      <a:pt x="34" y="1664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36"/>
              <p:cNvSpPr/>
              <p:nvPr/>
            </p:nvSpPr>
            <p:spPr>
              <a:xfrm>
                <a:off x="6713649" y="4434083"/>
                <a:ext cx="13438" cy="9877"/>
              </a:xfrm>
              <a:custGeom>
                <a:avLst/>
                <a:gdLst/>
                <a:ahLst/>
                <a:cxnLst/>
                <a:rect l="l" t="t" r="r" b="b"/>
                <a:pathLst>
                  <a:path w="13438" h="9877" extrusionOk="0">
                    <a:moveTo>
                      <a:pt x="209" y="718"/>
                    </a:moveTo>
                    <a:cubicBezTo>
                      <a:pt x="-705" y="2128"/>
                      <a:pt x="1466" y="5166"/>
                      <a:pt x="5057" y="7500"/>
                    </a:cubicBezTo>
                    <a:cubicBezTo>
                      <a:pt x="8658" y="9834"/>
                      <a:pt x="12315" y="10577"/>
                      <a:pt x="13230" y="9157"/>
                    </a:cubicBezTo>
                    <a:cubicBezTo>
                      <a:pt x="14144" y="7748"/>
                      <a:pt x="11972" y="4709"/>
                      <a:pt x="8372" y="2375"/>
                    </a:cubicBezTo>
                    <a:cubicBezTo>
                      <a:pt x="4781" y="51"/>
                      <a:pt x="1123" y="-701"/>
                      <a:pt x="209" y="718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91" name="Google Shape;1191;p36"/>
            <p:cNvSpPr/>
            <p:nvPr/>
          </p:nvSpPr>
          <p:spPr>
            <a:xfrm>
              <a:off x="1774265" y="1681630"/>
              <a:ext cx="315421" cy="84648"/>
            </a:xfrm>
            <a:custGeom>
              <a:avLst/>
              <a:gdLst/>
              <a:ahLst/>
              <a:cxnLst/>
              <a:rect l="l" t="t" r="r" b="b"/>
              <a:pathLst>
                <a:path w="63529" h="17049" extrusionOk="0">
                  <a:moveTo>
                    <a:pt x="63524" y="5238"/>
                  </a:moveTo>
                  <a:cubicBezTo>
                    <a:pt x="63886" y="9352"/>
                    <a:pt x="44722" y="14724"/>
                    <a:pt x="29777" y="16334"/>
                  </a:cubicBezTo>
                  <a:cubicBezTo>
                    <a:pt x="18109" y="17591"/>
                    <a:pt x="707" y="17468"/>
                    <a:pt x="21" y="13696"/>
                  </a:cubicBezTo>
                  <a:cubicBezTo>
                    <a:pt x="-627" y="10124"/>
                    <a:pt x="13766" y="3618"/>
                    <a:pt x="27167" y="1237"/>
                  </a:cubicBezTo>
                  <a:cubicBezTo>
                    <a:pt x="44227" y="-1801"/>
                    <a:pt x="63172" y="1228"/>
                    <a:pt x="63524" y="5238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36"/>
            <p:cNvSpPr/>
            <p:nvPr/>
          </p:nvSpPr>
          <p:spPr>
            <a:xfrm>
              <a:off x="1611686" y="1516706"/>
              <a:ext cx="78214" cy="317507"/>
            </a:xfrm>
            <a:custGeom>
              <a:avLst/>
              <a:gdLst/>
              <a:ahLst/>
              <a:cxnLst/>
              <a:rect l="l" t="t" r="r" b="b"/>
              <a:pathLst>
                <a:path w="15753" h="63949" extrusionOk="0">
                  <a:moveTo>
                    <a:pt x="6969" y="0"/>
                  </a:moveTo>
                  <a:cubicBezTo>
                    <a:pt x="11093" y="-76"/>
                    <a:pt x="15113" y="19422"/>
                    <a:pt x="15674" y="34443"/>
                  </a:cubicBezTo>
                  <a:cubicBezTo>
                    <a:pt x="16112" y="46168"/>
                    <a:pt x="14769" y="63523"/>
                    <a:pt x="10960" y="63942"/>
                  </a:cubicBezTo>
                  <a:cubicBezTo>
                    <a:pt x="7350" y="64342"/>
                    <a:pt x="1873" y="49521"/>
                    <a:pt x="434" y="35986"/>
                  </a:cubicBezTo>
                  <a:cubicBezTo>
                    <a:pt x="-1404" y="18755"/>
                    <a:pt x="2939" y="67"/>
                    <a:pt x="6969" y="0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36"/>
            <p:cNvSpPr/>
            <p:nvPr/>
          </p:nvSpPr>
          <p:spPr>
            <a:xfrm>
              <a:off x="1667780" y="1814739"/>
              <a:ext cx="271893" cy="76962"/>
            </a:xfrm>
            <a:custGeom>
              <a:avLst/>
              <a:gdLst/>
              <a:ahLst/>
              <a:cxnLst/>
              <a:rect l="l" t="t" r="r" b="b"/>
              <a:pathLst>
                <a:path w="54762" h="15501" extrusionOk="0">
                  <a:moveTo>
                    <a:pt x="3" y="5675"/>
                  </a:moveTo>
                  <a:cubicBezTo>
                    <a:pt x="251" y="1560"/>
                    <a:pt x="17158" y="-650"/>
                    <a:pt x="29997" y="169"/>
                  </a:cubicBezTo>
                  <a:cubicBezTo>
                    <a:pt x="40018" y="807"/>
                    <a:pt x="54696" y="3741"/>
                    <a:pt x="54762" y="7579"/>
                  </a:cubicBezTo>
                  <a:cubicBezTo>
                    <a:pt x="54829" y="11208"/>
                    <a:pt x="41789" y="15304"/>
                    <a:pt x="30159" y="15495"/>
                  </a:cubicBezTo>
                  <a:cubicBezTo>
                    <a:pt x="15348" y="15733"/>
                    <a:pt x="-245" y="9694"/>
                    <a:pt x="3" y="5675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36"/>
            <p:cNvSpPr/>
            <p:nvPr/>
          </p:nvSpPr>
          <p:spPr>
            <a:xfrm>
              <a:off x="1443661" y="2254416"/>
              <a:ext cx="262013" cy="101897"/>
            </a:xfrm>
            <a:custGeom>
              <a:avLst/>
              <a:gdLst/>
              <a:ahLst/>
              <a:cxnLst/>
              <a:rect l="l" t="t" r="r" b="b"/>
              <a:pathLst>
                <a:path w="52772" h="20523" extrusionOk="0">
                  <a:moveTo>
                    <a:pt x="50" y="17266"/>
                  </a:moveTo>
                  <a:cubicBezTo>
                    <a:pt x="-988" y="13275"/>
                    <a:pt x="14394" y="5922"/>
                    <a:pt x="26844" y="2712"/>
                  </a:cubicBezTo>
                  <a:cubicBezTo>
                    <a:pt x="36559" y="206"/>
                    <a:pt x="51428" y="-1565"/>
                    <a:pt x="52685" y="2054"/>
                  </a:cubicBezTo>
                  <a:cubicBezTo>
                    <a:pt x="53876" y="5483"/>
                    <a:pt x="42760" y="13427"/>
                    <a:pt x="31759" y="17228"/>
                  </a:cubicBezTo>
                  <a:cubicBezTo>
                    <a:pt x="17757" y="22057"/>
                    <a:pt x="1069" y="21152"/>
                    <a:pt x="50" y="1726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36"/>
            <p:cNvSpPr/>
            <p:nvPr/>
          </p:nvSpPr>
          <p:spPr>
            <a:xfrm>
              <a:off x="1526646" y="2011428"/>
              <a:ext cx="259888" cy="89161"/>
            </a:xfrm>
            <a:custGeom>
              <a:avLst/>
              <a:gdLst/>
              <a:ahLst/>
              <a:cxnLst/>
              <a:rect l="l" t="t" r="r" b="b"/>
              <a:pathLst>
                <a:path w="52344" h="17958" extrusionOk="0">
                  <a:moveTo>
                    <a:pt x="11" y="16895"/>
                  </a:moveTo>
                  <a:cubicBezTo>
                    <a:pt x="-484" y="14514"/>
                    <a:pt x="15166" y="7951"/>
                    <a:pt x="27491" y="4370"/>
                  </a:cubicBezTo>
                  <a:cubicBezTo>
                    <a:pt x="37111" y="1569"/>
                    <a:pt x="51570" y="-1402"/>
                    <a:pt x="52313" y="722"/>
                  </a:cubicBezTo>
                  <a:cubicBezTo>
                    <a:pt x="53027" y="2731"/>
                    <a:pt x="41388" y="9132"/>
                    <a:pt x="30377" y="12895"/>
                  </a:cubicBezTo>
                  <a:cubicBezTo>
                    <a:pt x="16366" y="17686"/>
                    <a:pt x="497" y="19210"/>
                    <a:pt x="11" y="16895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36"/>
            <p:cNvSpPr/>
            <p:nvPr/>
          </p:nvSpPr>
          <p:spPr>
            <a:xfrm>
              <a:off x="1421228" y="2402829"/>
              <a:ext cx="271531" cy="77846"/>
            </a:xfrm>
            <a:custGeom>
              <a:avLst/>
              <a:gdLst/>
              <a:ahLst/>
              <a:cxnLst/>
              <a:rect l="l" t="t" r="r" b="b"/>
              <a:pathLst>
                <a:path w="54689" h="15679" extrusionOk="0">
                  <a:moveTo>
                    <a:pt x="6" y="5056"/>
                  </a:moveTo>
                  <a:cubicBezTo>
                    <a:pt x="368" y="951"/>
                    <a:pt x="17322" y="-811"/>
                    <a:pt x="30133" y="351"/>
                  </a:cubicBezTo>
                  <a:cubicBezTo>
                    <a:pt x="40125" y="1256"/>
                    <a:pt x="54727" y="4580"/>
                    <a:pt x="54689" y="8419"/>
                  </a:cubicBezTo>
                  <a:cubicBezTo>
                    <a:pt x="54660" y="12048"/>
                    <a:pt x="41516" y="15800"/>
                    <a:pt x="29886" y="15677"/>
                  </a:cubicBezTo>
                  <a:cubicBezTo>
                    <a:pt x="15074" y="15515"/>
                    <a:pt x="-347" y="9057"/>
                    <a:pt x="6" y="505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36"/>
            <p:cNvSpPr/>
            <p:nvPr/>
          </p:nvSpPr>
          <p:spPr>
            <a:xfrm>
              <a:off x="1400041" y="2533938"/>
              <a:ext cx="315089" cy="77906"/>
            </a:xfrm>
            <a:custGeom>
              <a:avLst/>
              <a:gdLst/>
              <a:ahLst/>
              <a:cxnLst/>
              <a:rect l="l" t="t" r="r" b="b"/>
              <a:pathLst>
                <a:path w="63462" h="15691" extrusionOk="0">
                  <a:moveTo>
                    <a:pt x="7" y="5000"/>
                  </a:moveTo>
                  <a:cubicBezTo>
                    <a:pt x="416" y="894"/>
                    <a:pt x="20085" y="-820"/>
                    <a:pt x="34944" y="371"/>
                  </a:cubicBezTo>
                  <a:cubicBezTo>
                    <a:pt x="46546" y="1304"/>
                    <a:pt x="63491" y="4666"/>
                    <a:pt x="63462" y="8495"/>
                  </a:cubicBezTo>
                  <a:cubicBezTo>
                    <a:pt x="63434" y="12124"/>
                    <a:pt x="48203" y="15839"/>
                    <a:pt x="34697" y="15687"/>
                  </a:cubicBezTo>
                  <a:cubicBezTo>
                    <a:pt x="17514" y="15496"/>
                    <a:pt x="-394" y="9000"/>
                    <a:pt x="7" y="5000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36"/>
            <p:cNvSpPr/>
            <p:nvPr/>
          </p:nvSpPr>
          <p:spPr>
            <a:xfrm>
              <a:off x="1490721" y="1694606"/>
              <a:ext cx="132506" cy="247133"/>
            </a:xfrm>
            <a:custGeom>
              <a:avLst/>
              <a:gdLst/>
              <a:ahLst/>
              <a:cxnLst/>
              <a:rect l="l" t="t" r="r" b="b"/>
              <a:pathLst>
                <a:path w="26688" h="49775" extrusionOk="0">
                  <a:moveTo>
                    <a:pt x="1847" y="138"/>
                  </a:moveTo>
                  <a:cubicBezTo>
                    <a:pt x="5610" y="-1539"/>
                    <a:pt x="15382" y="12434"/>
                    <a:pt x="20583" y="24188"/>
                  </a:cubicBezTo>
                  <a:cubicBezTo>
                    <a:pt x="24650" y="33370"/>
                    <a:pt x="28822" y="47743"/>
                    <a:pt x="25460" y="49572"/>
                  </a:cubicBezTo>
                  <a:cubicBezTo>
                    <a:pt x="22269" y="51306"/>
                    <a:pt x="12610" y="41638"/>
                    <a:pt x="7067" y="31408"/>
                  </a:cubicBezTo>
                  <a:cubicBezTo>
                    <a:pt x="19" y="18387"/>
                    <a:pt x="-1829" y="1776"/>
                    <a:pt x="1847" y="138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3" name="Google Shape;1223;p36"/>
          <p:cNvSpPr txBox="1">
            <a:spLocks noGrp="1"/>
          </p:cNvSpPr>
          <p:nvPr>
            <p:ph type="ctrTitle"/>
          </p:nvPr>
        </p:nvSpPr>
        <p:spPr>
          <a:xfrm>
            <a:off x="751081" y="-95126"/>
            <a:ext cx="4833600" cy="28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Sistem Pakar Diagnosa Awal</a:t>
            </a:r>
            <a:br>
              <a:rPr lang="en" sz="2600" dirty="0">
                <a:solidFill>
                  <a:schemeClr val="dk1"/>
                </a:solidFill>
              </a:rPr>
            </a:br>
            <a:r>
              <a:rPr lang="en" sz="5000" dirty="0"/>
              <a:t>Gangguan Menstruasi</a:t>
            </a:r>
            <a:br>
              <a:rPr lang="en" sz="5000" dirty="0"/>
            </a:br>
            <a:r>
              <a:rPr lang="en" sz="2000" dirty="0">
                <a:solidFill>
                  <a:schemeClr val="dk1"/>
                </a:solidFill>
              </a:rPr>
              <a:t>Menggunakan Metode </a:t>
            </a:r>
            <a:r>
              <a:rPr lang="en" sz="2000" i="1" dirty="0">
                <a:solidFill>
                  <a:schemeClr val="dk1"/>
                </a:solidFill>
              </a:rPr>
              <a:t>Na</a:t>
            </a:r>
            <a:r>
              <a:rPr lang="en-ID" sz="2000" i="1" dirty="0">
                <a:solidFill>
                  <a:schemeClr val="dk1"/>
                </a:solidFill>
              </a:rPr>
              <a:t>ï</a:t>
            </a:r>
            <a:r>
              <a:rPr lang="en" sz="2000" i="1" dirty="0">
                <a:solidFill>
                  <a:schemeClr val="dk1"/>
                </a:solidFill>
              </a:rPr>
              <a:t>ve Bayes</a:t>
            </a:r>
            <a:endParaRPr sz="2600" i="1" dirty="0">
              <a:solidFill>
                <a:schemeClr val="lt1"/>
              </a:solidFill>
            </a:endParaRPr>
          </a:p>
        </p:txBody>
      </p:sp>
      <p:sp>
        <p:nvSpPr>
          <p:cNvPr id="4" name="Google Shape;1166;p36">
            <a:extLst>
              <a:ext uri="{FF2B5EF4-FFF2-40B4-BE49-F238E27FC236}">
                <a16:creationId xmlns:a16="http://schemas.microsoft.com/office/drawing/2014/main" id="{EC97F896-F89C-AFC8-12F7-A1AED283649F}"/>
              </a:ext>
            </a:extLst>
          </p:cNvPr>
          <p:cNvSpPr txBox="1">
            <a:spLocks/>
          </p:cNvSpPr>
          <p:nvPr/>
        </p:nvSpPr>
        <p:spPr>
          <a:xfrm>
            <a:off x="773942" y="2536548"/>
            <a:ext cx="4593098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I Nyoman </a:t>
            </a:r>
            <a:r>
              <a:rPr lang="en-US" dirty="0" err="1"/>
              <a:t>Gde</a:t>
            </a:r>
            <a:r>
              <a:rPr lang="en-US" dirty="0"/>
              <a:t> </a:t>
            </a:r>
            <a:r>
              <a:rPr lang="en-US" dirty="0" err="1"/>
              <a:t>Artadana</a:t>
            </a:r>
            <a:r>
              <a:rPr lang="en-US" dirty="0"/>
              <a:t> </a:t>
            </a:r>
            <a:r>
              <a:rPr lang="en-US" dirty="0" err="1"/>
              <a:t>Mahaputra</a:t>
            </a:r>
            <a:r>
              <a:rPr lang="en-US" dirty="0"/>
              <a:t> Wardhiana</a:t>
            </a:r>
          </a:p>
          <a:p>
            <a:pPr marL="0" indent="0"/>
            <a:r>
              <a:rPr lang="en-US" dirty="0"/>
              <a:t>4.19.3.0026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9ABB0A-45FF-DE74-4029-4DD97EC94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500" y="79777"/>
            <a:ext cx="1076151" cy="1076151"/>
          </a:xfrm>
          <a:prstGeom prst="rect">
            <a:avLst/>
          </a:prstGeom>
        </p:spPr>
      </p:pic>
      <p:grpSp>
        <p:nvGrpSpPr>
          <p:cNvPr id="2" name="Google Shape;1835;p48">
            <a:extLst>
              <a:ext uri="{FF2B5EF4-FFF2-40B4-BE49-F238E27FC236}">
                <a16:creationId xmlns:a16="http://schemas.microsoft.com/office/drawing/2014/main" id="{0D3FE138-D1A5-9D3D-2EC1-C456DCB709B3}"/>
              </a:ext>
            </a:extLst>
          </p:cNvPr>
          <p:cNvGrpSpPr/>
          <p:nvPr/>
        </p:nvGrpSpPr>
        <p:grpSpPr>
          <a:xfrm>
            <a:off x="5269545" y="1804584"/>
            <a:ext cx="3518872" cy="2181720"/>
            <a:chOff x="953284" y="1957052"/>
            <a:chExt cx="3518872" cy="2181720"/>
          </a:xfrm>
        </p:grpSpPr>
        <p:grpSp>
          <p:nvGrpSpPr>
            <p:cNvPr id="5" name="Google Shape;1836;p48">
              <a:extLst>
                <a:ext uri="{FF2B5EF4-FFF2-40B4-BE49-F238E27FC236}">
                  <a16:creationId xmlns:a16="http://schemas.microsoft.com/office/drawing/2014/main" id="{FA3690E0-2FB0-151B-5A17-9DC137189004}"/>
                </a:ext>
              </a:extLst>
            </p:cNvPr>
            <p:cNvGrpSpPr/>
            <p:nvPr/>
          </p:nvGrpSpPr>
          <p:grpSpPr>
            <a:xfrm>
              <a:off x="953284" y="1957052"/>
              <a:ext cx="3518872" cy="2181720"/>
              <a:chOff x="888514" y="2052814"/>
              <a:chExt cx="3518872" cy="2181720"/>
            </a:xfrm>
          </p:grpSpPr>
          <p:grpSp>
            <p:nvGrpSpPr>
              <p:cNvPr id="9" name="Google Shape;1837;p48">
                <a:extLst>
                  <a:ext uri="{FF2B5EF4-FFF2-40B4-BE49-F238E27FC236}">
                    <a16:creationId xmlns:a16="http://schemas.microsoft.com/office/drawing/2014/main" id="{131C5BC1-F3E4-969D-9E9C-EC598DA50946}"/>
                  </a:ext>
                </a:extLst>
              </p:cNvPr>
              <p:cNvGrpSpPr/>
              <p:nvPr/>
            </p:nvGrpSpPr>
            <p:grpSpPr>
              <a:xfrm>
                <a:off x="2697085" y="3087108"/>
                <a:ext cx="944024" cy="888399"/>
                <a:chOff x="6523729" y="2097512"/>
                <a:chExt cx="214512" cy="201863"/>
              </a:xfrm>
            </p:grpSpPr>
            <p:sp>
              <p:nvSpPr>
                <p:cNvPr id="44" name="Google Shape;1838;p48">
                  <a:extLst>
                    <a:ext uri="{FF2B5EF4-FFF2-40B4-BE49-F238E27FC236}">
                      <a16:creationId xmlns:a16="http://schemas.microsoft.com/office/drawing/2014/main" id="{FA45FD31-231A-0474-8AAB-605F4428CFC9}"/>
                    </a:ext>
                  </a:extLst>
                </p:cNvPr>
                <p:cNvSpPr/>
                <p:nvPr/>
              </p:nvSpPr>
              <p:spPr>
                <a:xfrm>
                  <a:off x="6612811" y="2153565"/>
                  <a:ext cx="20988" cy="62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62730" extrusionOk="0">
                      <a:moveTo>
                        <a:pt x="4530" y="8"/>
                      </a:moveTo>
                      <a:cubicBezTo>
                        <a:pt x="901" y="427"/>
                        <a:pt x="-1424" y="16382"/>
                        <a:pt x="986" y="30155"/>
                      </a:cubicBezTo>
                      <a:cubicBezTo>
                        <a:pt x="1958" y="35689"/>
                        <a:pt x="3463" y="39575"/>
                        <a:pt x="3825" y="40489"/>
                      </a:cubicBezTo>
                      <a:cubicBezTo>
                        <a:pt x="8463" y="52205"/>
                        <a:pt x="16445" y="59292"/>
                        <a:pt x="20989" y="62730"/>
                      </a:cubicBezTo>
                      <a:cubicBezTo>
                        <a:pt x="20808" y="53386"/>
                        <a:pt x="19741" y="40175"/>
                        <a:pt x="15588" y="24964"/>
                      </a:cubicBezTo>
                      <a:cubicBezTo>
                        <a:pt x="13978" y="19106"/>
                        <a:pt x="8635" y="-459"/>
                        <a:pt x="4530" y="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" name="Google Shape;1839;p48">
                  <a:extLst>
                    <a:ext uri="{FF2B5EF4-FFF2-40B4-BE49-F238E27FC236}">
                      <a16:creationId xmlns:a16="http://schemas.microsoft.com/office/drawing/2014/main" id="{D7767D36-4EDB-EFCF-D05D-7A2814A16210}"/>
                    </a:ext>
                  </a:extLst>
                </p:cNvPr>
                <p:cNvSpPr/>
                <p:nvPr/>
              </p:nvSpPr>
              <p:spPr>
                <a:xfrm>
                  <a:off x="6656811" y="2130768"/>
                  <a:ext cx="19420" cy="53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20" h="53257" extrusionOk="0">
                      <a:moveTo>
                        <a:pt x="5145" y="13"/>
                      </a:moveTo>
                      <a:cubicBezTo>
                        <a:pt x="1535" y="489"/>
                        <a:pt x="-1313" y="14252"/>
                        <a:pt x="630" y="25978"/>
                      </a:cubicBezTo>
                      <a:cubicBezTo>
                        <a:pt x="1411" y="30693"/>
                        <a:pt x="2773" y="33969"/>
                        <a:pt x="3106" y="34750"/>
                      </a:cubicBezTo>
                      <a:cubicBezTo>
                        <a:pt x="7316" y="44637"/>
                        <a:pt x="15013" y="50457"/>
                        <a:pt x="19404" y="53257"/>
                      </a:cubicBezTo>
                      <a:cubicBezTo>
                        <a:pt x="19537" y="45247"/>
                        <a:pt x="18918" y="33960"/>
                        <a:pt x="15298" y="21044"/>
                      </a:cubicBezTo>
                      <a:cubicBezTo>
                        <a:pt x="13898" y="16072"/>
                        <a:pt x="9240" y="-521"/>
                        <a:pt x="5145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" name="Google Shape;1840;p48">
                  <a:extLst>
                    <a:ext uri="{FF2B5EF4-FFF2-40B4-BE49-F238E27FC236}">
                      <a16:creationId xmlns:a16="http://schemas.microsoft.com/office/drawing/2014/main" id="{E730C072-204E-BD2C-249D-0C63B5BA62BD}"/>
                    </a:ext>
                  </a:extLst>
                </p:cNvPr>
                <p:cNvSpPr/>
                <p:nvPr/>
              </p:nvSpPr>
              <p:spPr>
                <a:xfrm>
                  <a:off x="6683206" y="2160577"/>
                  <a:ext cx="55035" cy="16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35" h="16244" extrusionOk="0">
                      <a:moveTo>
                        <a:pt x="55007" y="3198"/>
                      </a:moveTo>
                      <a:cubicBezTo>
                        <a:pt x="55702" y="6770"/>
                        <a:pt x="43549" y="13828"/>
                        <a:pt x="31814" y="15714"/>
                      </a:cubicBezTo>
                      <a:cubicBezTo>
                        <a:pt x="27099" y="16466"/>
                        <a:pt x="23556" y="16218"/>
                        <a:pt x="22717" y="16152"/>
                      </a:cubicBezTo>
                      <a:cubicBezTo>
                        <a:pt x="12002" y="15294"/>
                        <a:pt x="4048" y="9846"/>
                        <a:pt x="0" y="6560"/>
                      </a:cubicBezTo>
                      <a:cubicBezTo>
                        <a:pt x="7553" y="3893"/>
                        <a:pt x="18460" y="912"/>
                        <a:pt x="31852" y="245"/>
                      </a:cubicBezTo>
                      <a:cubicBezTo>
                        <a:pt x="37014" y="-3"/>
                        <a:pt x="54226" y="-850"/>
                        <a:pt x="55007" y="319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" name="Google Shape;1841;p48">
                  <a:extLst>
                    <a:ext uri="{FF2B5EF4-FFF2-40B4-BE49-F238E27FC236}">
                      <a16:creationId xmlns:a16="http://schemas.microsoft.com/office/drawing/2014/main" id="{70A17034-7DCD-01E6-4582-C5FEB57B0952}"/>
                    </a:ext>
                  </a:extLst>
                </p:cNvPr>
                <p:cNvSpPr/>
                <p:nvPr/>
              </p:nvSpPr>
              <p:spPr>
                <a:xfrm>
                  <a:off x="6575596" y="2185344"/>
                  <a:ext cx="26331" cy="57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1" h="57812" extrusionOk="0">
                      <a:moveTo>
                        <a:pt x="24028" y="215"/>
                      </a:moveTo>
                      <a:cubicBezTo>
                        <a:pt x="19504" y="-1662"/>
                        <a:pt x="7674" y="9045"/>
                        <a:pt x="2692" y="20960"/>
                      </a:cubicBezTo>
                      <a:cubicBezTo>
                        <a:pt x="692" y="25751"/>
                        <a:pt x="263" y="29618"/>
                        <a:pt x="168" y="30523"/>
                      </a:cubicBezTo>
                      <a:cubicBezTo>
                        <a:pt x="-1023" y="42230"/>
                        <a:pt x="4388" y="52450"/>
                        <a:pt x="7797" y="57812"/>
                      </a:cubicBezTo>
                      <a:cubicBezTo>
                        <a:pt x="12903" y="50602"/>
                        <a:pt x="19151" y="39925"/>
                        <a:pt x="22895" y="25856"/>
                      </a:cubicBezTo>
                      <a:cubicBezTo>
                        <a:pt x="24333" y="20436"/>
                        <a:pt x="29153" y="2348"/>
                        <a:pt x="24028" y="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" name="Google Shape;1842;p48">
                  <a:extLst>
                    <a:ext uri="{FF2B5EF4-FFF2-40B4-BE49-F238E27FC236}">
                      <a16:creationId xmlns:a16="http://schemas.microsoft.com/office/drawing/2014/main" id="{403DAD23-852E-09BC-3BBB-07987C35D72E}"/>
                    </a:ext>
                  </a:extLst>
                </p:cNvPr>
                <p:cNvSpPr/>
                <p:nvPr/>
              </p:nvSpPr>
              <p:spPr>
                <a:xfrm>
                  <a:off x="6560934" y="2246252"/>
                  <a:ext cx="31957" cy="53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7" h="53123" extrusionOk="0">
                      <a:moveTo>
                        <a:pt x="27861" y="52959"/>
                      </a:moveTo>
                      <a:cubicBezTo>
                        <a:pt x="32433" y="51216"/>
                        <a:pt x="33652" y="35300"/>
                        <a:pt x="29070" y="23222"/>
                      </a:cubicBezTo>
                      <a:cubicBezTo>
                        <a:pt x="27232" y="18374"/>
                        <a:pt x="24879" y="15269"/>
                        <a:pt x="24317" y="14545"/>
                      </a:cubicBezTo>
                      <a:cubicBezTo>
                        <a:pt x="17126" y="5239"/>
                        <a:pt x="6172" y="1533"/>
                        <a:pt x="0" y="0"/>
                      </a:cubicBezTo>
                      <a:cubicBezTo>
                        <a:pt x="1248" y="8744"/>
                        <a:pt x="4067" y="20793"/>
                        <a:pt x="11030" y="33576"/>
                      </a:cubicBezTo>
                      <a:cubicBezTo>
                        <a:pt x="13716" y="38500"/>
                        <a:pt x="22670" y="54940"/>
                        <a:pt x="27861" y="5295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" name="Google Shape;1843;p48">
                  <a:extLst>
                    <a:ext uri="{FF2B5EF4-FFF2-40B4-BE49-F238E27FC236}">
                      <a16:creationId xmlns:a16="http://schemas.microsoft.com/office/drawing/2014/main" id="{A8ABA706-E9C3-4D70-EB33-7A768974FF78}"/>
                    </a:ext>
                  </a:extLst>
                </p:cNvPr>
                <p:cNvSpPr/>
                <p:nvPr/>
              </p:nvSpPr>
              <p:spPr>
                <a:xfrm>
                  <a:off x="6653612" y="2197274"/>
                  <a:ext cx="64087" cy="19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87" h="19021" extrusionOk="0">
                      <a:moveTo>
                        <a:pt x="64027" y="17040"/>
                      </a:moveTo>
                      <a:cubicBezTo>
                        <a:pt x="65113" y="13554"/>
                        <a:pt x="51454" y="4982"/>
                        <a:pt x="37881" y="1619"/>
                      </a:cubicBezTo>
                      <a:cubicBezTo>
                        <a:pt x="32433" y="276"/>
                        <a:pt x="28261" y="76"/>
                        <a:pt x="27280" y="38"/>
                      </a:cubicBezTo>
                      <a:cubicBezTo>
                        <a:pt x="14697" y="-457"/>
                        <a:pt x="4982" y="3991"/>
                        <a:pt x="0" y="6763"/>
                      </a:cubicBezTo>
                      <a:cubicBezTo>
                        <a:pt x="8620" y="10373"/>
                        <a:pt x="21136" y="14735"/>
                        <a:pt x="36738" y="17078"/>
                      </a:cubicBezTo>
                      <a:cubicBezTo>
                        <a:pt x="42748" y="17974"/>
                        <a:pt x="62798" y="20984"/>
                        <a:pt x="64027" y="1704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" name="Google Shape;1844;p48">
                  <a:extLst>
                    <a:ext uri="{FF2B5EF4-FFF2-40B4-BE49-F238E27FC236}">
                      <a16:creationId xmlns:a16="http://schemas.microsoft.com/office/drawing/2014/main" id="{17B4143E-003A-76C7-1C74-6EED6D9EEC73}"/>
                    </a:ext>
                  </a:extLst>
                </p:cNvPr>
                <p:cNvSpPr/>
                <p:nvPr/>
              </p:nvSpPr>
              <p:spPr>
                <a:xfrm>
                  <a:off x="6692263" y="2097512"/>
                  <a:ext cx="3085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6" h="58300" extrusionOk="0">
                      <a:moveTo>
                        <a:pt x="30091" y="264"/>
                      </a:moveTo>
                      <a:cubicBezTo>
                        <a:pt x="27091" y="-1812"/>
                        <a:pt x="14822" y="8656"/>
                        <a:pt x="7564" y="20610"/>
                      </a:cubicBezTo>
                      <a:cubicBezTo>
                        <a:pt x="4650" y="25410"/>
                        <a:pt x="3221" y="29325"/>
                        <a:pt x="2888" y="30259"/>
                      </a:cubicBezTo>
                      <a:cubicBezTo>
                        <a:pt x="-1341" y="42127"/>
                        <a:pt x="1" y="52728"/>
                        <a:pt x="1154" y="58300"/>
                      </a:cubicBezTo>
                      <a:cubicBezTo>
                        <a:pt x="7174" y="51157"/>
                        <a:pt x="15070" y="40508"/>
                        <a:pt x="21966" y="26325"/>
                      </a:cubicBezTo>
                      <a:cubicBezTo>
                        <a:pt x="24624" y="20857"/>
                        <a:pt x="33491" y="2617"/>
                        <a:pt x="30091" y="26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" name="Google Shape;1845;p48">
                  <a:extLst>
                    <a:ext uri="{FF2B5EF4-FFF2-40B4-BE49-F238E27FC236}">
                      <a16:creationId xmlns:a16="http://schemas.microsoft.com/office/drawing/2014/main" id="{526606EC-421D-994E-6A61-22244FC0A25B}"/>
                    </a:ext>
                  </a:extLst>
                </p:cNvPr>
                <p:cNvSpPr/>
                <p:nvPr/>
              </p:nvSpPr>
              <p:spPr>
                <a:xfrm>
                  <a:off x="6630619" y="2216104"/>
                  <a:ext cx="54089" cy="4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89" h="41077" extrusionOk="0">
                      <a:moveTo>
                        <a:pt x="52883" y="39873"/>
                      </a:moveTo>
                      <a:cubicBezTo>
                        <a:pt x="56798" y="35529"/>
                        <a:pt x="50797" y="18832"/>
                        <a:pt x="40557" y="9259"/>
                      </a:cubicBezTo>
                      <a:cubicBezTo>
                        <a:pt x="36443" y="5421"/>
                        <a:pt x="32614" y="3621"/>
                        <a:pt x="31699" y="3202"/>
                      </a:cubicBezTo>
                      <a:cubicBezTo>
                        <a:pt x="20041" y="-2104"/>
                        <a:pt x="7058" y="354"/>
                        <a:pt x="0" y="2287"/>
                      </a:cubicBezTo>
                      <a:cubicBezTo>
                        <a:pt x="5277" y="10383"/>
                        <a:pt x="13678" y="20918"/>
                        <a:pt x="26699" y="29862"/>
                      </a:cubicBezTo>
                      <a:cubicBezTo>
                        <a:pt x="31709" y="33300"/>
                        <a:pt x="48444" y="44788"/>
                        <a:pt x="52883" y="3987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" name="Google Shape;1846;p48">
                  <a:extLst>
                    <a:ext uri="{FF2B5EF4-FFF2-40B4-BE49-F238E27FC236}">
                      <a16:creationId xmlns:a16="http://schemas.microsoft.com/office/drawing/2014/main" id="{7D9E36D8-1A96-3716-5753-992F7C58C023}"/>
                    </a:ext>
                  </a:extLst>
                </p:cNvPr>
                <p:cNvSpPr/>
                <p:nvPr/>
              </p:nvSpPr>
              <p:spPr>
                <a:xfrm>
                  <a:off x="6606616" y="2234355"/>
                  <a:ext cx="30706" cy="59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6" h="59378" extrusionOk="0">
                      <a:moveTo>
                        <a:pt x="26308" y="59284"/>
                      </a:moveTo>
                      <a:cubicBezTo>
                        <a:pt x="30880" y="57902"/>
                        <a:pt x="32480" y="41091"/>
                        <a:pt x="28232" y="27756"/>
                      </a:cubicBezTo>
                      <a:cubicBezTo>
                        <a:pt x="26527" y="22403"/>
                        <a:pt x="24279" y="18850"/>
                        <a:pt x="23736" y="18021"/>
                      </a:cubicBezTo>
                      <a:cubicBezTo>
                        <a:pt x="16840" y="7363"/>
                        <a:pt x="6067" y="2286"/>
                        <a:pt x="0" y="0"/>
                      </a:cubicBezTo>
                      <a:cubicBezTo>
                        <a:pt x="1029" y="9439"/>
                        <a:pt x="3524" y="22555"/>
                        <a:pt x="10116" y="36900"/>
                      </a:cubicBezTo>
                      <a:cubicBezTo>
                        <a:pt x="12640" y="42424"/>
                        <a:pt x="21117" y="60855"/>
                        <a:pt x="26308" y="5928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" name="Google Shape;1847;p48">
                  <a:extLst>
                    <a:ext uri="{FF2B5EF4-FFF2-40B4-BE49-F238E27FC236}">
                      <a16:creationId xmlns:a16="http://schemas.microsoft.com/office/drawing/2014/main" id="{324C279B-2E49-2C56-10DA-55AA17406F0F}"/>
                    </a:ext>
                  </a:extLst>
                </p:cNvPr>
                <p:cNvSpPr/>
                <p:nvPr/>
              </p:nvSpPr>
              <p:spPr>
                <a:xfrm>
                  <a:off x="6523729" y="2142341"/>
                  <a:ext cx="177083" cy="11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83" h="110759" extrusionOk="0">
                      <a:moveTo>
                        <a:pt x="6725" y="110760"/>
                      </a:moveTo>
                      <a:cubicBezTo>
                        <a:pt x="5611" y="110760"/>
                        <a:pt x="4535" y="110750"/>
                        <a:pt x="3506" y="110731"/>
                      </a:cubicBezTo>
                      <a:cubicBezTo>
                        <a:pt x="1534" y="110693"/>
                        <a:pt x="-38" y="109064"/>
                        <a:pt x="1" y="107093"/>
                      </a:cubicBezTo>
                      <a:cubicBezTo>
                        <a:pt x="39" y="105130"/>
                        <a:pt x="1963" y="103530"/>
                        <a:pt x="3639" y="103587"/>
                      </a:cubicBezTo>
                      <a:cubicBezTo>
                        <a:pt x="24499" y="104045"/>
                        <a:pt x="65314" y="100739"/>
                        <a:pt x="105681" y="74708"/>
                      </a:cubicBezTo>
                      <a:cubicBezTo>
                        <a:pt x="140647" y="52171"/>
                        <a:pt x="160126" y="22730"/>
                        <a:pt x="170298" y="2003"/>
                      </a:cubicBezTo>
                      <a:cubicBezTo>
                        <a:pt x="171175" y="232"/>
                        <a:pt x="173308" y="-511"/>
                        <a:pt x="175080" y="374"/>
                      </a:cubicBezTo>
                      <a:cubicBezTo>
                        <a:pt x="176861" y="1241"/>
                        <a:pt x="177585" y="3384"/>
                        <a:pt x="176718" y="5156"/>
                      </a:cubicBezTo>
                      <a:cubicBezTo>
                        <a:pt x="166136" y="26692"/>
                        <a:pt x="145905" y="57286"/>
                        <a:pt x="109548" y="80718"/>
                      </a:cubicBezTo>
                      <a:cubicBezTo>
                        <a:pt x="69571" y="106492"/>
                        <a:pt x="29138" y="110760"/>
                        <a:pt x="6725" y="11076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" name="Google Shape;1848;p48">
                <a:extLst>
                  <a:ext uri="{FF2B5EF4-FFF2-40B4-BE49-F238E27FC236}">
                    <a16:creationId xmlns:a16="http://schemas.microsoft.com/office/drawing/2014/main" id="{49ECB9CA-5CB3-2B0F-E867-F9D7D4F3F820}"/>
                  </a:ext>
                </a:extLst>
              </p:cNvPr>
              <p:cNvGrpSpPr/>
              <p:nvPr/>
            </p:nvGrpSpPr>
            <p:grpSpPr>
              <a:xfrm flipH="1">
                <a:off x="1654835" y="3087108"/>
                <a:ext cx="944024" cy="888399"/>
                <a:chOff x="6523729" y="2097512"/>
                <a:chExt cx="214512" cy="201863"/>
              </a:xfrm>
            </p:grpSpPr>
            <p:sp>
              <p:nvSpPr>
                <p:cNvPr id="34" name="Google Shape;1849;p48">
                  <a:extLst>
                    <a:ext uri="{FF2B5EF4-FFF2-40B4-BE49-F238E27FC236}">
                      <a16:creationId xmlns:a16="http://schemas.microsoft.com/office/drawing/2014/main" id="{3DAB3FA8-8A0B-BC33-3DCC-D0004018AA69}"/>
                    </a:ext>
                  </a:extLst>
                </p:cNvPr>
                <p:cNvSpPr/>
                <p:nvPr/>
              </p:nvSpPr>
              <p:spPr>
                <a:xfrm>
                  <a:off x="6612811" y="2153565"/>
                  <a:ext cx="20988" cy="62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62730" extrusionOk="0">
                      <a:moveTo>
                        <a:pt x="4530" y="8"/>
                      </a:moveTo>
                      <a:cubicBezTo>
                        <a:pt x="901" y="427"/>
                        <a:pt x="-1424" y="16382"/>
                        <a:pt x="986" y="30155"/>
                      </a:cubicBezTo>
                      <a:cubicBezTo>
                        <a:pt x="1958" y="35689"/>
                        <a:pt x="3463" y="39575"/>
                        <a:pt x="3825" y="40489"/>
                      </a:cubicBezTo>
                      <a:cubicBezTo>
                        <a:pt x="8463" y="52205"/>
                        <a:pt x="16445" y="59292"/>
                        <a:pt x="20989" y="62730"/>
                      </a:cubicBezTo>
                      <a:cubicBezTo>
                        <a:pt x="20808" y="53386"/>
                        <a:pt x="19741" y="40175"/>
                        <a:pt x="15588" y="24964"/>
                      </a:cubicBezTo>
                      <a:cubicBezTo>
                        <a:pt x="13978" y="19106"/>
                        <a:pt x="8635" y="-459"/>
                        <a:pt x="4530" y="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" name="Google Shape;1850;p48">
                  <a:extLst>
                    <a:ext uri="{FF2B5EF4-FFF2-40B4-BE49-F238E27FC236}">
                      <a16:creationId xmlns:a16="http://schemas.microsoft.com/office/drawing/2014/main" id="{C143099A-F586-80D5-E3F8-70198EF346FE}"/>
                    </a:ext>
                  </a:extLst>
                </p:cNvPr>
                <p:cNvSpPr/>
                <p:nvPr/>
              </p:nvSpPr>
              <p:spPr>
                <a:xfrm>
                  <a:off x="6656811" y="2130768"/>
                  <a:ext cx="19420" cy="53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20" h="53257" extrusionOk="0">
                      <a:moveTo>
                        <a:pt x="5145" y="13"/>
                      </a:moveTo>
                      <a:cubicBezTo>
                        <a:pt x="1535" y="489"/>
                        <a:pt x="-1313" y="14252"/>
                        <a:pt x="630" y="25978"/>
                      </a:cubicBezTo>
                      <a:cubicBezTo>
                        <a:pt x="1411" y="30693"/>
                        <a:pt x="2773" y="33969"/>
                        <a:pt x="3106" y="34750"/>
                      </a:cubicBezTo>
                      <a:cubicBezTo>
                        <a:pt x="7316" y="44637"/>
                        <a:pt x="15013" y="50457"/>
                        <a:pt x="19404" y="53257"/>
                      </a:cubicBezTo>
                      <a:cubicBezTo>
                        <a:pt x="19537" y="45247"/>
                        <a:pt x="18918" y="33960"/>
                        <a:pt x="15298" y="21044"/>
                      </a:cubicBezTo>
                      <a:cubicBezTo>
                        <a:pt x="13898" y="16072"/>
                        <a:pt x="9240" y="-521"/>
                        <a:pt x="5145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" name="Google Shape;1851;p48">
                  <a:extLst>
                    <a:ext uri="{FF2B5EF4-FFF2-40B4-BE49-F238E27FC236}">
                      <a16:creationId xmlns:a16="http://schemas.microsoft.com/office/drawing/2014/main" id="{49B7D5C8-4EBD-6ABC-2BC8-7154C2BA9840}"/>
                    </a:ext>
                  </a:extLst>
                </p:cNvPr>
                <p:cNvSpPr/>
                <p:nvPr/>
              </p:nvSpPr>
              <p:spPr>
                <a:xfrm>
                  <a:off x="6683206" y="2160577"/>
                  <a:ext cx="55035" cy="16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35" h="16244" extrusionOk="0">
                      <a:moveTo>
                        <a:pt x="55007" y="3198"/>
                      </a:moveTo>
                      <a:cubicBezTo>
                        <a:pt x="55702" y="6770"/>
                        <a:pt x="43549" y="13828"/>
                        <a:pt x="31814" y="15714"/>
                      </a:cubicBezTo>
                      <a:cubicBezTo>
                        <a:pt x="27099" y="16466"/>
                        <a:pt x="23556" y="16218"/>
                        <a:pt x="22717" y="16152"/>
                      </a:cubicBezTo>
                      <a:cubicBezTo>
                        <a:pt x="12002" y="15294"/>
                        <a:pt x="4048" y="9846"/>
                        <a:pt x="0" y="6560"/>
                      </a:cubicBezTo>
                      <a:cubicBezTo>
                        <a:pt x="7553" y="3893"/>
                        <a:pt x="18460" y="912"/>
                        <a:pt x="31852" y="245"/>
                      </a:cubicBezTo>
                      <a:cubicBezTo>
                        <a:pt x="37014" y="-3"/>
                        <a:pt x="54226" y="-850"/>
                        <a:pt x="55007" y="319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" name="Google Shape;1852;p48">
                  <a:extLst>
                    <a:ext uri="{FF2B5EF4-FFF2-40B4-BE49-F238E27FC236}">
                      <a16:creationId xmlns:a16="http://schemas.microsoft.com/office/drawing/2014/main" id="{57CA7E45-C141-CAA1-CB6B-0FCB46F9DD57}"/>
                    </a:ext>
                  </a:extLst>
                </p:cNvPr>
                <p:cNvSpPr/>
                <p:nvPr/>
              </p:nvSpPr>
              <p:spPr>
                <a:xfrm>
                  <a:off x="6575596" y="2185344"/>
                  <a:ext cx="26331" cy="57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1" h="57812" extrusionOk="0">
                      <a:moveTo>
                        <a:pt x="24028" y="215"/>
                      </a:moveTo>
                      <a:cubicBezTo>
                        <a:pt x="19504" y="-1662"/>
                        <a:pt x="7674" y="9045"/>
                        <a:pt x="2692" y="20960"/>
                      </a:cubicBezTo>
                      <a:cubicBezTo>
                        <a:pt x="692" y="25751"/>
                        <a:pt x="263" y="29618"/>
                        <a:pt x="168" y="30523"/>
                      </a:cubicBezTo>
                      <a:cubicBezTo>
                        <a:pt x="-1023" y="42230"/>
                        <a:pt x="4388" y="52450"/>
                        <a:pt x="7797" y="57812"/>
                      </a:cubicBezTo>
                      <a:cubicBezTo>
                        <a:pt x="12903" y="50602"/>
                        <a:pt x="19151" y="39925"/>
                        <a:pt x="22895" y="25856"/>
                      </a:cubicBezTo>
                      <a:cubicBezTo>
                        <a:pt x="24333" y="20436"/>
                        <a:pt x="29153" y="2348"/>
                        <a:pt x="24028" y="2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" name="Google Shape;1853;p48">
                  <a:extLst>
                    <a:ext uri="{FF2B5EF4-FFF2-40B4-BE49-F238E27FC236}">
                      <a16:creationId xmlns:a16="http://schemas.microsoft.com/office/drawing/2014/main" id="{9117C8CB-0EA8-9F04-23C8-0C65EBAA7564}"/>
                    </a:ext>
                  </a:extLst>
                </p:cNvPr>
                <p:cNvSpPr/>
                <p:nvPr/>
              </p:nvSpPr>
              <p:spPr>
                <a:xfrm>
                  <a:off x="6560934" y="2246252"/>
                  <a:ext cx="31957" cy="53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7" h="53123" extrusionOk="0">
                      <a:moveTo>
                        <a:pt x="27861" y="52959"/>
                      </a:moveTo>
                      <a:cubicBezTo>
                        <a:pt x="32433" y="51216"/>
                        <a:pt x="33652" y="35300"/>
                        <a:pt x="29070" y="23222"/>
                      </a:cubicBezTo>
                      <a:cubicBezTo>
                        <a:pt x="27232" y="18374"/>
                        <a:pt x="24879" y="15269"/>
                        <a:pt x="24317" y="14545"/>
                      </a:cubicBezTo>
                      <a:cubicBezTo>
                        <a:pt x="17126" y="5239"/>
                        <a:pt x="6172" y="1533"/>
                        <a:pt x="0" y="0"/>
                      </a:cubicBezTo>
                      <a:cubicBezTo>
                        <a:pt x="1248" y="8744"/>
                        <a:pt x="4067" y="20793"/>
                        <a:pt x="11030" y="33576"/>
                      </a:cubicBezTo>
                      <a:cubicBezTo>
                        <a:pt x="13716" y="38500"/>
                        <a:pt x="22670" y="54940"/>
                        <a:pt x="27861" y="5295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" name="Google Shape;1854;p48">
                  <a:extLst>
                    <a:ext uri="{FF2B5EF4-FFF2-40B4-BE49-F238E27FC236}">
                      <a16:creationId xmlns:a16="http://schemas.microsoft.com/office/drawing/2014/main" id="{1E18A75E-BE63-E2E3-2F0E-86C7908BD8D2}"/>
                    </a:ext>
                  </a:extLst>
                </p:cNvPr>
                <p:cNvSpPr/>
                <p:nvPr/>
              </p:nvSpPr>
              <p:spPr>
                <a:xfrm>
                  <a:off x="6653612" y="2197274"/>
                  <a:ext cx="64087" cy="19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87" h="19021" extrusionOk="0">
                      <a:moveTo>
                        <a:pt x="64027" y="17040"/>
                      </a:moveTo>
                      <a:cubicBezTo>
                        <a:pt x="65113" y="13554"/>
                        <a:pt x="51454" y="4982"/>
                        <a:pt x="37881" y="1619"/>
                      </a:cubicBezTo>
                      <a:cubicBezTo>
                        <a:pt x="32433" y="276"/>
                        <a:pt x="28261" y="76"/>
                        <a:pt x="27280" y="38"/>
                      </a:cubicBezTo>
                      <a:cubicBezTo>
                        <a:pt x="14697" y="-457"/>
                        <a:pt x="4982" y="3991"/>
                        <a:pt x="0" y="6763"/>
                      </a:cubicBezTo>
                      <a:cubicBezTo>
                        <a:pt x="8620" y="10373"/>
                        <a:pt x="21136" y="14735"/>
                        <a:pt x="36738" y="17078"/>
                      </a:cubicBezTo>
                      <a:cubicBezTo>
                        <a:pt x="42748" y="17974"/>
                        <a:pt x="62798" y="20984"/>
                        <a:pt x="64027" y="1704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" name="Google Shape;1855;p48">
                  <a:extLst>
                    <a:ext uri="{FF2B5EF4-FFF2-40B4-BE49-F238E27FC236}">
                      <a16:creationId xmlns:a16="http://schemas.microsoft.com/office/drawing/2014/main" id="{32A14B34-6B9E-0CC9-D6B0-A22A5BA25842}"/>
                    </a:ext>
                  </a:extLst>
                </p:cNvPr>
                <p:cNvSpPr/>
                <p:nvPr/>
              </p:nvSpPr>
              <p:spPr>
                <a:xfrm>
                  <a:off x="6692263" y="2097512"/>
                  <a:ext cx="3085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6" h="58300" extrusionOk="0">
                      <a:moveTo>
                        <a:pt x="30091" y="264"/>
                      </a:moveTo>
                      <a:cubicBezTo>
                        <a:pt x="27091" y="-1812"/>
                        <a:pt x="14822" y="8656"/>
                        <a:pt x="7564" y="20610"/>
                      </a:cubicBezTo>
                      <a:cubicBezTo>
                        <a:pt x="4650" y="25410"/>
                        <a:pt x="3221" y="29325"/>
                        <a:pt x="2888" y="30259"/>
                      </a:cubicBezTo>
                      <a:cubicBezTo>
                        <a:pt x="-1341" y="42127"/>
                        <a:pt x="1" y="52728"/>
                        <a:pt x="1154" y="58300"/>
                      </a:cubicBezTo>
                      <a:cubicBezTo>
                        <a:pt x="7174" y="51157"/>
                        <a:pt x="15070" y="40508"/>
                        <a:pt x="21966" y="26325"/>
                      </a:cubicBezTo>
                      <a:cubicBezTo>
                        <a:pt x="24624" y="20857"/>
                        <a:pt x="33491" y="2617"/>
                        <a:pt x="30091" y="26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" name="Google Shape;1856;p48">
                  <a:extLst>
                    <a:ext uri="{FF2B5EF4-FFF2-40B4-BE49-F238E27FC236}">
                      <a16:creationId xmlns:a16="http://schemas.microsoft.com/office/drawing/2014/main" id="{1704CB6B-EF02-C12B-6EBA-12F9070BD381}"/>
                    </a:ext>
                  </a:extLst>
                </p:cNvPr>
                <p:cNvSpPr/>
                <p:nvPr/>
              </p:nvSpPr>
              <p:spPr>
                <a:xfrm>
                  <a:off x="6630619" y="2216104"/>
                  <a:ext cx="54089" cy="4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89" h="41077" extrusionOk="0">
                      <a:moveTo>
                        <a:pt x="52883" y="39873"/>
                      </a:moveTo>
                      <a:cubicBezTo>
                        <a:pt x="56798" y="35529"/>
                        <a:pt x="50797" y="18832"/>
                        <a:pt x="40557" y="9259"/>
                      </a:cubicBezTo>
                      <a:cubicBezTo>
                        <a:pt x="36443" y="5421"/>
                        <a:pt x="32614" y="3621"/>
                        <a:pt x="31699" y="3202"/>
                      </a:cubicBezTo>
                      <a:cubicBezTo>
                        <a:pt x="20041" y="-2104"/>
                        <a:pt x="7058" y="354"/>
                        <a:pt x="0" y="2287"/>
                      </a:cubicBezTo>
                      <a:cubicBezTo>
                        <a:pt x="5277" y="10383"/>
                        <a:pt x="13678" y="20918"/>
                        <a:pt x="26699" y="29862"/>
                      </a:cubicBezTo>
                      <a:cubicBezTo>
                        <a:pt x="31709" y="33300"/>
                        <a:pt x="48444" y="44788"/>
                        <a:pt x="52883" y="3987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" name="Google Shape;1857;p48">
                  <a:extLst>
                    <a:ext uri="{FF2B5EF4-FFF2-40B4-BE49-F238E27FC236}">
                      <a16:creationId xmlns:a16="http://schemas.microsoft.com/office/drawing/2014/main" id="{659C9B67-5621-D8E0-AF5E-0DDFEF158305}"/>
                    </a:ext>
                  </a:extLst>
                </p:cNvPr>
                <p:cNvSpPr/>
                <p:nvPr/>
              </p:nvSpPr>
              <p:spPr>
                <a:xfrm>
                  <a:off x="6606616" y="2234355"/>
                  <a:ext cx="30706" cy="59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6" h="59378" extrusionOk="0">
                      <a:moveTo>
                        <a:pt x="26308" y="59284"/>
                      </a:moveTo>
                      <a:cubicBezTo>
                        <a:pt x="30880" y="57902"/>
                        <a:pt x="32480" y="41091"/>
                        <a:pt x="28232" y="27756"/>
                      </a:cubicBezTo>
                      <a:cubicBezTo>
                        <a:pt x="26527" y="22403"/>
                        <a:pt x="24279" y="18850"/>
                        <a:pt x="23736" y="18021"/>
                      </a:cubicBezTo>
                      <a:cubicBezTo>
                        <a:pt x="16840" y="7363"/>
                        <a:pt x="6067" y="2286"/>
                        <a:pt x="0" y="0"/>
                      </a:cubicBezTo>
                      <a:cubicBezTo>
                        <a:pt x="1029" y="9439"/>
                        <a:pt x="3524" y="22555"/>
                        <a:pt x="10116" y="36900"/>
                      </a:cubicBezTo>
                      <a:cubicBezTo>
                        <a:pt x="12640" y="42424"/>
                        <a:pt x="21117" y="60855"/>
                        <a:pt x="26308" y="5928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" name="Google Shape;1858;p48">
                  <a:extLst>
                    <a:ext uri="{FF2B5EF4-FFF2-40B4-BE49-F238E27FC236}">
                      <a16:creationId xmlns:a16="http://schemas.microsoft.com/office/drawing/2014/main" id="{F0E34D5E-FC9B-6673-2ACB-3142515A2556}"/>
                    </a:ext>
                  </a:extLst>
                </p:cNvPr>
                <p:cNvSpPr/>
                <p:nvPr/>
              </p:nvSpPr>
              <p:spPr>
                <a:xfrm>
                  <a:off x="6523729" y="2142341"/>
                  <a:ext cx="177083" cy="11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83" h="110759" extrusionOk="0">
                      <a:moveTo>
                        <a:pt x="6725" y="110760"/>
                      </a:moveTo>
                      <a:cubicBezTo>
                        <a:pt x="5611" y="110760"/>
                        <a:pt x="4535" y="110750"/>
                        <a:pt x="3506" y="110731"/>
                      </a:cubicBezTo>
                      <a:cubicBezTo>
                        <a:pt x="1534" y="110693"/>
                        <a:pt x="-38" y="109064"/>
                        <a:pt x="1" y="107093"/>
                      </a:cubicBezTo>
                      <a:cubicBezTo>
                        <a:pt x="39" y="105130"/>
                        <a:pt x="1963" y="103530"/>
                        <a:pt x="3639" y="103587"/>
                      </a:cubicBezTo>
                      <a:cubicBezTo>
                        <a:pt x="24499" y="104045"/>
                        <a:pt x="65314" y="100739"/>
                        <a:pt x="105681" y="74708"/>
                      </a:cubicBezTo>
                      <a:cubicBezTo>
                        <a:pt x="140647" y="52171"/>
                        <a:pt x="160126" y="22730"/>
                        <a:pt x="170298" y="2003"/>
                      </a:cubicBezTo>
                      <a:cubicBezTo>
                        <a:pt x="171175" y="232"/>
                        <a:pt x="173308" y="-511"/>
                        <a:pt x="175080" y="374"/>
                      </a:cubicBezTo>
                      <a:cubicBezTo>
                        <a:pt x="176861" y="1241"/>
                        <a:pt x="177585" y="3384"/>
                        <a:pt x="176718" y="5156"/>
                      </a:cubicBezTo>
                      <a:cubicBezTo>
                        <a:pt x="166136" y="26692"/>
                        <a:pt x="145905" y="57286"/>
                        <a:pt x="109548" y="80718"/>
                      </a:cubicBezTo>
                      <a:cubicBezTo>
                        <a:pt x="69571" y="106492"/>
                        <a:pt x="29138" y="110760"/>
                        <a:pt x="6725" y="11076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" name="Google Shape;1859;p48">
                <a:extLst>
                  <a:ext uri="{FF2B5EF4-FFF2-40B4-BE49-F238E27FC236}">
                    <a16:creationId xmlns:a16="http://schemas.microsoft.com/office/drawing/2014/main" id="{5BD15DF4-5081-562A-1B64-A5DA764092C4}"/>
                  </a:ext>
                </a:extLst>
              </p:cNvPr>
              <p:cNvGrpSpPr/>
              <p:nvPr/>
            </p:nvGrpSpPr>
            <p:grpSpPr>
              <a:xfrm>
                <a:off x="888514" y="2052814"/>
                <a:ext cx="3518872" cy="2181720"/>
                <a:chOff x="6150756" y="1887075"/>
                <a:chExt cx="710754" cy="440538"/>
              </a:xfrm>
            </p:grpSpPr>
            <p:grpSp>
              <p:nvGrpSpPr>
                <p:cNvPr id="12" name="Google Shape;1860;p48">
                  <a:extLst>
                    <a:ext uri="{FF2B5EF4-FFF2-40B4-BE49-F238E27FC236}">
                      <a16:creationId xmlns:a16="http://schemas.microsoft.com/office/drawing/2014/main" id="{23133213-84A6-07FC-0E0A-85C701F096D0}"/>
                    </a:ext>
                  </a:extLst>
                </p:cNvPr>
                <p:cNvGrpSpPr/>
                <p:nvPr/>
              </p:nvGrpSpPr>
              <p:grpSpPr>
                <a:xfrm>
                  <a:off x="6150756" y="1887075"/>
                  <a:ext cx="710754" cy="189000"/>
                  <a:chOff x="6150756" y="1887075"/>
                  <a:chExt cx="710754" cy="189000"/>
                </a:xfrm>
              </p:grpSpPr>
              <p:grpSp>
                <p:nvGrpSpPr>
                  <p:cNvPr id="18" name="Google Shape;1861;p48">
                    <a:extLst>
                      <a:ext uri="{FF2B5EF4-FFF2-40B4-BE49-F238E27FC236}">
                        <a16:creationId xmlns:a16="http://schemas.microsoft.com/office/drawing/2014/main" id="{CBAD08C9-603E-1173-D91A-11CABCC4BADE}"/>
                      </a:ext>
                    </a:extLst>
                  </p:cNvPr>
                  <p:cNvGrpSpPr/>
                  <p:nvPr/>
                </p:nvGrpSpPr>
                <p:grpSpPr>
                  <a:xfrm>
                    <a:off x="6150756" y="1887075"/>
                    <a:ext cx="339320" cy="189000"/>
                    <a:chOff x="6150756" y="1887075"/>
                    <a:chExt cx="339320" cy="189000"/>
                  </a:xfrm>
                </p:grpSpPr>
                <p:sp>
                  <p:nvSpPr>
                    <p:cNvPr id="27" name="Google Shape;1862;p48">
                      <a:extLst>
                        <a:ext uri="{FF2B5EF4-FFF2-40B4-BE49-F238E27FC236}">
                          <a16:creationId xmlns:a16="http://schemas.microsoft.com/office/drawing/2014/main" id="{FC77D38C-0A96-9669-9C27-78483F8864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0756" y="1887075"/>
                      <a:ext cx="339320" cy="1726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320" h="172667" extrusionOk="0">
                          <a:moveTo>
                            <a:pt x="200218" y="172668"/>
                          </a:moveTo>
                          <a:cubicBezTo>
                            <a:pt x="195094" y="172668"/>
                            <a:pt x="190122" y="169896"/>
                            <a:pt x="187569" y="165038"/>
                          </a:cubicBezTo>
                          <a:cubicBezTo>
                            <a:pt x="177530" y="145998"/>
                            <a:pt x="164604" y="132006"/>
                            <a:pt x="149145" y="123452"/>
                          </a:cubicBezTo>
                          <a:cubicBezTo>
                            <a:pt x="131810" y="113870"/>
                            <a:pt x="115493" y="113260"/>
                            <a:pt x="98215" y="112622"/>
                          </a:cubicBezTo>
                          <a:cubicBezTo>
                            <a:pt x="78022" y="111870"/>
                            <a:pt x="55124" y="111022"/>
                            <a:pt x="32893" y="93944"/>
                          </a:cubicBezTo>
                          <a:cubicBezTo>
                            <a:pt x="18034" y="82533"/>
                            <a:pt x="-7522" y="54377"/>
                            <a:pt x="2117" y="29488"/>
                          </a:cubicBezTo>
                          <a:cubicBezTo>
                            <a:pt x="17167" y="-9393"/>
                            <a:pt x="109712" y="-3840"/>
                            <a:pt x="167509" y="12153"/>
                          </a:cubicBezTo>
                          <a:cubicBezTo>
                            <a:pt x="180902" y="15867"/>
                            <a:pt x="189693" y="19353"/>
                            <a:pt x="197446" y="22440"/>
                          </a:cubicBezTo>
                          <a:cubicBezTo>
                            <a:pt x="206990" y="26231"/>
                            <a:pt x="215230" y="29507"/>
                            <a:pt x="230813" y="32631"/>
                          </a:cubicBezTo>
                          <a:cubicBezTo>
                            <a:pt x="260407" y="38584"/>
                            <a:pt x="291296" y="38918"/>
                            <a:pt x="322662" y="33641"/>
                          </a:cubicBezTo>
                          <a:cubicBezTo>
                            <a:pt x="330358" y="32355"/>
                            <a:pt x="337807" y="37575"/>
                            <a:pt x="339121" y="45366"/>
                          </a:cubicBezTo>
                          <a:cubicBezTo>
                            <a:pt x="340426" y="53148"/>
                            <a:pt x="335178" y="60520"/>
                            <a:pt x="327386" y="61825"/>
                          </a:cubicBezTo>
                          <a:cubicBezTo>
                            <a:pt x="292592" y="67664"/>
                            <a:pt x="258197" y="67274"/>
                            <a:pt x="225193" y="60644"/>
                          </a:cubicBezTo>
                          <a:cubicBezTo>
                            <a:pt x="207086" y="57015"/>
                            <a:pt x="197275" y="53110"/>
                            <a:pt x="186902" y="48995"/>
                          </a:cubicBezTo>
                          <a:cubicBezTo>
                            <a:pt x="179473" y="46042"/>
                            <a:pt x="171796" y="42994"/>
                            <a:pt x="159880" y="39699"/>
                          </a:cubicBezTo>
                          <a:cubicBezTo>
                            <a:pt x="95100" y="21773"/>
                            <a:pt x="33073" y="28697"/>
                            <a:pt x="28749" y="39813"/>
                          </a:cubicBezTo>
                          <a:cubicBezTo>
                            <a:pt x="26987" y="44357"/>
                            <a:pt x="35950" y="60263"/>
                            <a:pt x="50304" y="71284"/>
                          </a:cubicBezTo>
                          <a:cubicBezTo>
                            <a:pt x="65297" y="82809"/>
                            <a:pt x="80289" y="83371"/>
                            <a:pt x="99282" y="84066"/>
                          </a:cubicBezTo>
                          <a:cubicBezTo>
                            <a:pt x="118218" y="84771"/>
                            <a:pt x="139677" y="85562"/>
                            <a:pt x="162985" y="98449"/>
                          </a:cubicBezTo>
                          <a:cubicBezTo>
                            <a:pt x="183407" y="109746"/>
                            <a:pt x="200180" y="127662"/>
                            <a:pt x="212858" y="151703"/>
                          </a:cubicBezTo>
                          <a:cubicBezTo>
                            <a:pt x="216535" y="158685"/>
                            <a:pt x="213858" y="167324"/>
                            <a:pt x="206876" y="171001"/>
                          </a:cubicBezTo>
                          <a:cubicBezTo>
                            <a:pt x="204743" y="172125"/>
                            <a:pt x="202466" y="172668"/>
                            <a:pt x="200218" y="17266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8" name="Google Shape;1863;p48">
                      <a:extLst>
                        <a:ext uri="{FF2B5EF4-FFF2-40B4-BE49-F238E27FC236}">
                          <a16:creationId xmlns:a16="http://schemas.microsoft.com/office/drawing/2014/main" id="{80FA73A6-C067-A48D-7CCD-FA3E2A0B9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27801" y="1991404"/>
                      <a:ext cx="120067" cy="59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067" h="59175" extrusionOk="0">
                          <a:moveTo>
                            <a:pt x="54644" y="59175"/>
                          </a:moveTo>
                          <a:cubicBezTo>
                            <a:pt x="37213" y="59175"/>
                            <a:pt x="19173" y="53022"/>
                            <a:pt x="3695" y="41049"/>
                          </a:cubicBezTo>
                          <a:cubicBezTo>
                            <a:pt x="-458" y="37830"/>
                            <a:pt x="-1230" y="31848"/>
                            <a:pt x="1990" y="27686"/>
                          </a:cubicBezTo>
                          <a:cubicBezTo>
                            <a:pt x="5219" y="23523"/>
                            <a:pt x="11191" y="22771"/>
                            <a:pt x="15353" y="25981"/>
                          </a:cubicBezTo>
                          <a:cubicBezTo>
                            <a:pt x="35261" y="41383"/>
                            <a:pt x="60226" y="44526"/>
                            <a:pt x="78971" y="33934"/>
                          </a:cubicBezTo>
                          <a:cubicBezTo>
                            <a:pt x="92582" y="26257"/>
                            <a:pt x="99002" y="13274"/>
                            <a:pt x="101612" y="6216"/>
                          </a:cubicBezTo>
                          <a:cubicBezTo>
                            <a:pt x="103431" y="1292"/>
                            <a:pt x="108898" y="-1223"/>
                            <a:pt x="113851" y="587"/>
                          </a:cubicBezTo>
                          <a:cubicBezTo>
                            <a:pt x="118785" y="2416"/>
                            <a:pt x="121300" y="7893"/>
                            <a:pt x="119471" y="12827"/>
                          </a:cubicBezTo>
                          <a:cubicBezTo>
                            <a:pt x="115956" y="22323"/>
                            <a:pt x="107231" y="39849"/>
                            <a:pt x="88324" y="50526"/>
                          </a:cubicBezTo>
                          <a:cubicBezTo>
                            <a:pt x="78047" y="56327"/>
                            <a:pt x="66484" y="59175"/>
                            <a:pt x="54644" y="59175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9" name="Google Shape;1864;p48">
                      <a:extLst>
                        <a:ext uri="{FF2B5EF4-FFF2-40B4-BE49-F238E27FC236}">
                          <a16:creationId xmlns:a16="http://schemas.microsoft.com/office/drawing/2014/main" id="{CDEDFD0F-A39F-7870-F141-649506527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22504" y="2010536"/>
                      <a:ext cx="69138" cy="655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9138" h="65539" extrusionOk="0">
                          <a:moveTo>
                            <a:pt x="53502" y="14935"/>
                          </a:moveTo>
                          <a:cubicBezTo>
                            <a:pt x="65228" y="26299"/>
                            <a:pt x="74390" y="47711"/>
                            <a:pt x="65704" y="58712"/>
                          </a:cubicBezTo>
                          <a:cubicBezTo>
                            <a:pt x="56788" y="69999"/>
                            <a:pt x="32252" y="66294"/>
                            <a:pt x="18031" y="54883"/>
                          </a:cubicBezTo>
                          <a:cubicBezTo>
                            <a:pt x="1886" y="41929"/>
                            <a:pt x="-5515" y="15392"/>
                            <a:pt x="4658" y="4934"/>
                          </a:cubicBezTo>
                          <a:cubicBezTo>
                            <a:pt x="14593" y="-5296"/>
                            <a:pt x="39662" y="1524"/>
                            <a:pt x="53502" y="14935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0" name="Google Shape;1865;p48">
                      <a:extLst>
                        <a:ext uri="{FF2B5EF4-FFF2-40B4-BE49-F238E27FC236}">
                          <a16:creationId xmlns:a16="http://schemas.microsoft.com/office/drawing/2014/main" id="{B0676DDE-3448-0528-C16A-1FD68C1B47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35153" y="2037816"/>
                      <a:ext cx="34880" cy="298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880" h="29801" extrusionOk="0">
                          <a:moveTo>
                            <a:pt x="0" y="0"/>
                          </a:moveTo>
                          <a:cubicBezTo>
                            <a:pt x="76" y="1314"/>
                            <a:pt x="1353" y="18231"/>
                            <a:pt x="15621" y="26165"/>
                          </a:cubicBezTo>
                          <a:cubicBezTo>
                            <a:pt x="23784" y="30699"/>
                            <a:pt x="31861" y="29899"/>
                            <a:pt x="34881" y="29432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1" name="Google Shape;1866;p48">
                      <a:extLst>
                        <a:ext uri="{FF2B5EF4-FFF2-40B4-BE49-F238E27FC236}">
                          <a16:creationId xmlns:a16="http://schemas.microsoft.com/office/drawing/2014/main" id="{85B89AF2-D2C9-3737-1180-E6FF94A1FF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48231" y="2020643"/>
                      <a:ext cx="32975" cy="348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75" h="34880" extrusionOk="0">
                          <a:moveTo>
                            <a:pt x="0" y="0"/>
                          </a:moveTo>
                          <a:cubicBezTo>
                            <a:pt x="2743" y="333"/>
                            <a:pt x="16135" y="2267"/>
                            <a:pt x="25346" y="14173"/>
                          </a:cubicBezTo>
                          <a:cubicBezTo>
                            <a:pt x="31794" y="22517"/>
                            <a:pt x="32775" y="31337"/>
                            <a:pt x="32975" y="34881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2" name="Google Shape;1867;p48">
                      <a:extLst>
                        <a:ext uri="{FF2B5EF4-FFF2-40B4-BE49-F238E27FC236}">
                          <a16:creationId xmlns:a16="http://schemas.microsoft.com/office/drawing/2014/main" id="{50A5C813-9E33-DB4E-B3F5-8C3F1C1BF4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12255" y="2006746"/>
                      <a:ext cx="16344" cy="313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344" h="31337" extrusionOk="0">
                          <a:moveTo>
                            <a:pt x="16345" y="15669"/>
                          </a:moveTo>
                          <a:cubicBezTo>
                            <a:pt x="16345" y="24327"/>
                            <a:pt x="12687" y="31337"/>
                            <a:pt x="8172" y="31337"/>
                          </a:cubicBezTo>
                          <a:cubicBezTo>
                            <a:pt x="3658" y="31337"/>
                            <a:pt x="0" y="24317"/>
                            <a:pt x="0" y="15669"/>
                          </a:cubicBezTo>
                          <a:cubicBezTo>
                            <a:pt x="0" y="7020"/>
                            <a:pt x="3658" y="0"/>
                            <a:pt x="8172" y="0"/>
                          </a:cubicBezTo>
                          <a:cubicBezTo>
                            <a:pt x="12687" y="0"/>
                            <a:pt x="16345" y="7020"/>
                            <a:pt x="16345" y="15669"/>
                          </a:cubicBez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3" name="Google Shape;1868;p48">
                      <a:extLst>
                        <a:ext uri="{FF2B5EF4-FFF2-40B4-BE49-F238E27FC236}">
                          <a16:creationId xmlns:a16="http://schemas.microsoft.com/office/drawing/2014/main" id="{19A43489-FCEB-D274-CEA6-3AE2D4799F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20418" y="2000935"/>
                      <a:ext cx="32175" cy="153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175" h="15354" extrusionOk="0">
                          <a:moveTo>
                            <a:pt x="32175" y="7677"/>
                          </a:moveTo>
                          <a:cubicBezTo>
                            <a:pt x="32175" y="11917"/>
                            <a:pt x="24973" y="15354"/>
                            <a:pt x="16088" y="15354"/>
                          </a:cubicBezTo>
                          <a:cubicBezTo>
                            <a:pt x="7203" y="15354"/>
                            <a:pt x="0" y="11917"/>
                            <a:pt x="0" y="7677"/>
                          </a:cubicBezTo>
                          <a:cubicBezTo>
                            <a:pt x="0" y="3437"/>
                            <a:pt x="7203" y="0"/>
                            <a:pt x="16088" y="0"/>
                          </a:cubicBezTo>
                          <a:cubicBezTo>
                            <a:pt x="24973" y="0"/>
                            <a:pt x="32175" y="3437"/>
                            <a:pt x="32175" y="7677"/>
                          </a:cubicBez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9" name="Google Shape;1869;p48">
                    <a:extLst>
                      <a:ext uri="{FF2B5EF4-FFF2-40B4-BE49-F238E27FC236}">
                        <a16:creationId xmlns:a16="http://schemas.microsoft.com/office/drawing/2014/main" id="{C6F9BE48-BC6E-CAC3-FFD3-89187B91235F}"/>
                      </a:ext>
                    </a:extLst>
                  </p:cNvPr>
                  <p:cNvGrpSpPr/>
                  <p:nvPr/>
                </p:nvGrpSpPr>
                <p:grpSpPr>
                  <a:xfrm>
                    <a:off x="6522190" y="1887083"/>
                    <a:ext cx="339320" cy="188992"/>
                    <a:chOff x="6522190" y="1887083"/>
                    <a:chExt cx="339320" cy="188992"/>
                  </a:xfrm>
                </p:grpSpPr>
                <p:sp>
                  <p:nvSpPr>
                    <p:cNvPr id="20" name="Google Shape;1870;p48">
                      <a:extLst>
                        <a:ext uri="{FF2B5EF4-FFF2-40B4-BE49-F238E27FC236}">
                          <a16:creationId xmlns:a16="http://schemas.microsoft.com/office/drawing/2014/main" id="{C63C8FB4-DC40-5B77-04F3-B6FAEDA91F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22190" y="1887083"/>
                      <a:ext cx="339320" cy="17265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9320" h="172659" extrusionOk="0">
                          <a:moveTo>
                            <a:pt x="139099" y="172659"/>
                          </a:moveTo>
                          <a:cubicBezTo>
                            <a:pt x="136852" y="172659"/>
                            <a:pt x="134575" y="172126"/>
                            <a:pt x="132451" y="171011"/>
                          </a:cubicBezTo>
                          <a:cubicBezTo>
                            <a:pt x="125479" y="167335"/>
                            <a:pt x="122793" y="158696"/>
                            <a:pt x="126469" y="151714"/>
                          </a:cubicBezTo>
                          <a:cubicBezTo>
                            <a:pt x="139128" y="127673"/>
                            <a:pt x="155911" y="109747"/>
                            <a:pt x="176342" y="98450"/>
                          </a:cubicBezTo>
                          <a:cubicBezTo>
                            <a:pt x="199631" y="85563"/>
                            <a:pt x="221100" y="84762"/>
                            <a:pt x="240046" y="84067"/>
                          </a:cubicBezTo>
                          <a:cubicBezTo>
                            <a:pt x="259019" y="83362"/>
                            <a:pt x="274012" y="82810"/>
                            <a:pt x="289023" y="71285"/>
                          </a:cubicBezTo>
                          <a:cubicBezTo>
                            <a:pt x="303377" y="60255"/>
                            <a:pt x="312321" y="44348"/>
                            <a:pt x="310569" y="39814"/>
                          </a:cubicBezTo>
                          <a:cubicBezTo>
                            <a:pt x="306244" y="28698"/>
                            <a:pt x="244227" y="21774"/>
                            <a:pt x="179448" y="39700"/>
                          </a:cubicBezTo>
                          <a:cubicBezTo>
                            <a:pt x="167522" y="42995"/>
                            <a:pt x="159835" y="46053"/>
                            <a:pt x="152415" y="48996"/>
                          </a:cubicBezTo>
                          <a:cubicBezTo>
                            <a:pt x="142033" y="53120"/>
                            <a:pt x="132232" y="57016"/>
                            <a:pt x="114125" y="60645"/>
                          </a:cubicBezTo>
                          <a:cubicBezTo>
                            <a:pt x="81111" y="67275"/>
                            <a:pt x="46726" y="67656"/>
                            <a:pt x="11931" y="61826"/>
                          </a:cubicBezTo>
                          <a:cubicBezTo>
                            <a:pt x="4149" y="60521"/>
                            <a:pt x="-1099" y="53149"/>
                            <a:pt x="196" y="45367"/>
                          </a:cubicBezTo>
                          <a:cubicBezTo>
                            <a:pt x="1501" y="37576"/>
                            <a:pt x="8912" y="32308"/>
                            <a:pt x="16656" y="33642"/>
                          </a:cubicBezTo>
                          <a:cubicBezTo>
                            <a:pt x="48040" y="38909"/>
                            <a:pt x="78930" y="38585"/>
                            <a:pt x="108505" y="32632"/>
                          </a:cubicBezTo>
                          <a:cubicBezTo>
                            <a:pt x="124079" y="29508"/>
                            <a:pt x="132318" y="26231"/>
                            <a:pt x="141862" y="22440"/>
                          </a:cubicBezTo>
                          <a:cubicBezTo>
                            <a:pt x="149615" y="19364"/>
                            <a:pt x="158407" y="15868"/>
                            <a:pt x="171818" y="12153"/>
                          </a:cubicBezTo>
                          <a:cubicBezTo>
                            <a:pt x="229606" y="-3839"/>
                            <a:pt x="322151" y="-9392"/>
                            <a:pt x="337200" y="29479"/>
                          </a:cubicBezTo>
                          <a:cubicBezTo>
                            <a:pt x="346849" y="54349"/>
                            <a:pt x="321284" y="82515"/>
                            <a:pt x="306435" y="93935"/>
                          </a:cubicBezTo>
                          <a:cubicBezTo>
                            <a:pt x="284194" y="111013"/>
                            <a:pt x="261305" y="111871"/>
                            <a:pt x="241112" y="112614"/>
                          </a:cubicBezTo>
                          <a:cubicBezTo>
                            <a:pt x="223834" y="113252"/>
                            <a:pt x="207518" y="113861"/>
                            <a:pt x="190172" y="123443"/>
                          </a:cubicBezTo>
                          <a:cubicBezTo>
                            <a:pt x="174704" y="131997"/>
                            <a:pt x="161769" y="145989"/>
                            <a:pt x="151758" y="165020"/>
                          </a:cubicBezTo>
                          <a:cubicBezTo>
                            <a:pt x="149187" y="169878"/>
                            <a:pt x="144233" y="172659"/>
                            <a:pt x="139099" y="17265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1" name="Google Shape;1871;p48">
                      <a:extLst>
                        <a:ext uri="{FF2B5EF4-FFF2-40B4-BE49-F238E27FC236}">
                          <a16:creationId xmlns:a16="http://schemas.microsoft.com/office/drawing/2014/main" id="{C3F6A4DE-5C99-16FA-2ED4-52ED8C28F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4376" y="1991403"/>
                      <a:ext cx="120070" cy="591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070" h="59176" extrusionOk="0">
                          <a:moveTo>
                            <a:pt x="65434" y="59176"/>
                          </a:moveTo>
                          <a:cubicBezTo>
                            <a:pt x="53584" y="59176"/>
                            <a:pt x="42031" y="56328"/>
                            <a:pt x="31744" y="50528"/>
                          </a:cubicBezTo>
                          <a:cubicBezTo>
                            <a:pt x="12846" y="39860"/>
                            <a:pt x="4121" y="22334"/>
                            <a:pt x="597" y="12828"/>
                          </a:cubicBezTo>
                          <a:cubicBezTo>
                            <a:pt x="-1232" y="7894"/>
                            <a:pt x="1283" y="2417"/>
                            <a:pt x="6217" y="588"/>
                          </a:cubicBezTo>
                          <a:cubicBezTo>
                            <a:pt x="11179" y="-1222"/>
                            <a:pt x="16637" y="1283"/>
                            <a:pt x="18456" y="6217"/>
                          </a:cubicBezTo>
                          <a:cubicBezTo>
                            <a:pt x="21066" y="13275"/>
                            <a:pt x="27486" y="26258"/>
                            <a:pt x="41097" y="33935"/>
                          </a:cubicBezTo>
                          <a:cubicBezTo>
                            <a:pt x="59814" y="44498"/>
                            <a:pt x="84798" y="41393"/>
                            <a:pt x="104724" y="25982"/>
                          </a:cubicBezTo>
                          <a:cubicBezTo>
                            <a:pt x="108877" y="22753"/>
                            <a:pt x="114859" y="23534"/>
                            <a:pt x="118078" y="27687"/>
                          </a:cubicBezTo>
                          <a:cubicBezTo>
                            <a:pt x="121298" y="31849"/>
                            <a:pt x="120536" y="37831"/>
                            <a:pt x="116364" y="41050"/>
                          </a:cubicBezTo>
                          <a:cubicBezTo>
                            <a:pt x="100905" y="53014"/>
                            <a:pt x="82855" y="59176"/>
                            <a:pt x="65434" y="59176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2" name="Google Shape;1872;p48">
                      <a:extLst>
                        <a:ext uri="{FF2B5EF4-FFF2-40B4-BE49-F238E27FC236}">
                          <a16:creationId xmlns:a16="http://schemas.microsoft.com/office/drawing/2014/main" id="{85B07D39-9273-A341-13AE-87E1EE516A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20612" y="2010536"/>
                      <a:ext cx="69138" cy="655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9138" h="65539" extrusionOk="0">
                          <a:moveTo>
                            <a:pt x="15636" y="14935"/>
                          </a:moveTo>
                          <a:cubicBezTo>
                            <a:pt x="3911" y="26299"/>
                            <a:pt x="-5252" y="47711"/>
                            <a:pt x="3435" y="58712"/>
                          </a:cubicBezTo>
                          <a:cubicBezTo>
                            <a:pt x="12350" y="69999"/>
                            <a:pt x="36887" y="66294"/>
                            <a:pt x="51107" y="54883"/>
                          </a:cubicBezTo>
                          <a:cubicBezTo>
                            <a:pt x="67252" y="41929"/>
                            <a:pt x="74653" y="15392"/>
                            <a:pt x="64480" y="4934"/>
                          </a:cubicBezTo>
                          <a:cubicBezTo>
                            <a:pt x="54546" y="-5296"/>
                            <a:pt x="29476" y="1524"/>
                            <a:pt x="15636" y="14935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3" name="Google Shape;1873;p48">
                      <a:extLst>
                        <a:ext uri="{FF2B5EF4-FFF2-40B4-BE49-F238E27FC236}">
                          <a16:creationId xmlns:a16="http://schemas.microsoft.com/office/drawing/2014/main" id="{CF1C3AF1-A705-F7F7-C073-A5FD42EAEF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2220" y="2037816"/>
                      <a:ext cx="34880" cy="298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880" h="29801" extrusionOk="0">
                          <a:moveTo>
                            <a:pt x="34880" y="0"/>
                          </a:moveTo>
                          <a:cubicBezTo>
                            <a:pt x="34804" y="1314"/>
                            <a:pt x="33528" y="18231"/>
                            <a:pt x="19260" y="26165"/>
                          </a:cubicBezTo>
                          <a:cubicBezTo>
                            <a:pt x="11096" y="30699"/>
                            <a:pt x="3019" y="29899"/>
                            <a:pt x="0" y="29432"/>
                          </a:cubicBezTo>
                          <a:lnTo>
                            <a:pt x="34880" y="0"/>
                          </a:ln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4" name="Google Shape;1874;p48">
                      <a:extLst>
                        <a:ext uri="{FF2B5EF4-FFF2-40B4-BE49-F238E27FC236}">
                          <a16:creationId xmlns:a16="http://schemas.microsoft.com/office/drawing/2014/main" id="{C7D3870D-ABAD-A825-1435-AB654002BD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31047" y="2020643"/>
                      <a:ext cx="32975" cy="348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975" h="34880" extrusionOk="0">
                          <a:moveTo>
                            <a:pt x="32976" y="0"/>
                          </a:moveTo>
                          <a:cubicBezTo>
                            <a:pt x="30232" y="333"/>
                            <a:pt x="16840" y="2267"/>
                            <a:pt x="7629" y="14173"/>
                          </a:cubicBezTo>
                          <a:cubicBezTo>
                            <a:pt x="1181" y="22517"/>
                            <a:pt x="200" y="31337"/>
                            <a:pt x="0" y="34881"/>
                          </a:cubicBezTo>
                          <a:lnTo>
                            <a:pt x="32976" y="0"/>
                          </a:ln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5" name="Google Shape;1875;p48">
                      <a:extLst>
                        <a:ext uri="{FF2B5EF4-FFF2-40B4-BE49-F238E27FC236}">
                          <a16:creationId xmlns:a16="http://schemas.microsoft.com/office/drawing/2014/main" id="{841169DC-3978-57DE-D7B8-F8FEE42A4C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84730" y="2006746"/>
                      <a:ext cx="16344" cy="313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344" h="31337" extrusionOk="0">
                          <a:moveTo>
                            <a:pt x="0" y="15669"/>
                          </a:moveTo>
                          <a:cubicBezTo>
                            <a:pt x="0" y="24327"/>
                            <a:pt x="3658" y="31337"/>
                            <a:pt x="8172" y="31337"/>
                          </a:cubicBezTo>
                          <a:cubicBezTo>
                            <a:pt x="12687" y="31337"/>
                            <a:pt x="16345" y="24317"/>
                            <a:pt x="16345" y="15669"/>
                          </a:cubicBezTo>
                          <a:cubicBezTo>
                            <a:pt x="16345" y="7020"/>
                            <a:pt x="12687" y="0"/>
                            <a:pt x="8172" y="0"/>
                          </a:cubicBezTo>
                          <a:cubicBezTo>
                            <a:pt x="3658" y="0"/>
                            <a:pt x="0" y="7020"/>
                            <a:pt x="0" y="15669"/>
                          </a:cubicBez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" name="Google Shape;1876;p48">
                      <a:extLst>
                        <a:ext uri="{FF2B5EF4-FFF2-40B4-BE49-F238E27FC236}">
                          <a16:creationId xmlns:a16="http://schemas.microsoft.com/office/drawing/2014/main" id="{9C904938-0EFC-A026-8B58-256F475BD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59660" y="2000935"/>
                      <a:ext cx="32175" cy="1535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175" h="15354" extrusionOk="0">
                          <a:moveTo>
                            <a:pt x="32175" y="7677"/>
                          </a:moveTo>
                          <a:cubicBezTo>
                            <a:pt x="32175" y="11917"/>
                            <a:pt x="24973" y="15354"/>
                            <a:pt x="16088" y="15354"/>
                          </a:cubicBezTo>
                          <a:cubicBezTo>
                            <a:pt x="7203" y="15354"/>
                            <a:pt x="0" y="11917"/>
                            <a:pt x="0" y="7677"/>
                          </a:cubicBezTo>
                          <a:cubicBezTo>
                            <a:pt x="0" y="3437"/>
                            <a:pt x="7203" y="0"/>
                            <a:pt x="16088" y="0"/>
                          </a:cubicBezTo>
                          <a:cubicBezTo>
                            <a:pt x="24973" y="0"/>
                            <a:pt x="32175" y="3437"/>
                            <a:pt x="32175" y="7677"/>
                          </a:cubicBezTo>
                          <a:close/>
                        </a:path>
                      </a:pathLst>
                    </a:custGeom>
                    <a:solidFill>
                      <a:srgbClr val="EB2A2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3" name="Google Shape;1877;p48">
                  <a:extLst>
                    <a:ext uri="{FF2B5EF4-FFF2-40B4-BE49-F238E27FC236}">
                      <a16:creationId xmlns:a16="http://schemas.microsoft.com/office/drawing/2014/main" id="{C62068A9-911F-E186-6A69-956EABD58779}"/>
                    </a:ext>
                  </a:extLst>
                </p:cNvPr>
                <p:cNvGrpSpPr/>
                <p:nvPr/>
              </p:nvGrpSpPr>
              <p:grpSpPr>
                <a:xfrm>
                  <a:off x="6425937" y="1904637"/>
                  <a:ext cx="160388" cy="422976"/>
                  <a:chOff x="6425937" y="1904637"/>
                  <a:chExt cx="160388" cy="422976"/>
                </a:xfrm>
              </p:grpSpPr>
              <p:sp>
                <p:nvSpPr>
                  <p:cNvPr id="14" name="Google Shape;1878;p48">
                    <a:extLst>
                      <a:ext uri="{FF2B5EF4-FFF2-40B4-BE49-F238E27FC236}">
                        <a16:creationId xmlns:a16="http://schemas.microsoft.com/office/drawing/2014/main" id="{CACCD9FA-054B-C522-617E-1D8D87619917}"/>
                      </a:ext>
                    </a:extLst>
                  </p:cNvPr>
                  <p:cNvSpPr/>
                  <p:nvPr/>
                </p:nvSpPr>
                <p:spPr>
                  <a:xfrm>
                    <a:off x="6425937" y="1904637"/>
                    <a:ext cx="160388" cy="422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388" h="422976" extrusionOk="0">
                        <a:moveTo>
                          <a:pt x="149589" y="44701"/>
                        </a:moveTo>
                        <a:cubicBezTo>
                          <a:pt x="147331" y="40719"/>
                          <a:pt x="122881" y="-724"/>
                          <a:pt x="79370" y="10"/>
                        </a:cubicBezTo>
                        <a:cubicBezTo>
                          <a:pt x="37422" y="714"/>
                          <a:pt x="14410" y="40005"/>
                          <a:pt x="11152" y="45796"/>
                        </a:cubicBezTo>
                        <a:cubicBezTo>
                          <a:pt x="-7736" y="79315"/>
                          <a:pt x="1475" y="114319"/>
                          <a:pt x="8971" y="142818"/>
                        </a:cubicBezTo>
                        <a:cubicBezTo>
                          <a:pt x="10419" y="148323"/>
                          <a:pt x="20973" y="188405"/>
                          <a:pt x="39175" y="217418"/>
                        </a:cubicBezTo>
                        <a:cubicBezTo>
                          <a:pt x="34936" y="235830"/>
                          <a:pt x="32450" y="257470"/>
                          <a:pt x="32450" y="280721"/>
                        </a:cubicBezTo>
                        <a:cubicBezTo>
                          <a:pt x="32450" y="335413"/>
                          <a:pt x="45985" y="381514"/>
                          <a:pt x="64511" y="396212"/>
                        </a:cubicBezTo>
                        <a:cubicBezTo>
                          <a:pt x="63559" y="398698"/>
                          <a:pt x="62978" y="401469"/>
                          <a:pt x="62978" y="404441"/>
                        </a:cubicBezTo>
                        <a:cubicBezTo>
                          <a:pt x="62978" y="414681"/>
                          <a:pt x="69322" y="422977"/>
                          <a:pt x="77151" y="422977"/>
                        </a:cubicBezTo>
                        <a:cubicBezTo>
                          <a:pt x="84981" y="422977"/>
                          <a:pt x="91324" y="414681"/>
                          <a:pt x="91324" y="404441"/>
                        </a:cubicBezTo>
                        <a:cubicBezTo>
                          <a:pt x="91324" y="401469"/>
                          <a:pt x="90734" y="398698"/>
                          <a:pt x="89791" y="396212"/>
                        </a:cubicBezTo>
                        <a:cubicBezTo>
                          <a:pt x="108317" y="381505"/>
                          <a:pt x="121852" y="335404"/>
                          <a:pt x="121852" y="280721"/>
                        </a:cubicBezTo>
                        <a:cubicBezTo>
                          <a:pt x="121852" y="259537"/>
                          <a:pt x="119804" y="239668"/>
                          <a:pt x="116251" y="222371"/>
                        </a:cubicBezTo>
                        <a:cubicBezTo>
                          <a:pt x="134882" y="196186"/>
                          <a:pt x="147779" y="156353"/>
                          <a:pt x="152875" y="135188"/>
                        </a:cubicBezTo>
                        <a:cubicBezTo>
                          <a:pt x="159485" y="107690"/>
                          <a:pt x="167200" y="75686"/>
                          <a:pt x="149589" y="4470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" name="Google Shape;1879;p48">
                    <a:extLst>
                      <a:ext uri="{FF2B5EF4-FFF2-40B4-BE49-F238E27FC236}">
                        <a16:creationId xmlns:a16="http://schemas.microsoft.com/office/drawing/2014/main" id="{F96C0C57-F5E2-7030-98B8-8D75C9AD3E89}"/>
                      </a:ext>
                    </a:extLst>
                  </p:cNvPr>
                  <p:cNvSpPr/>
                  <p:nvPr/>
                </p:nvSpPr>
                <p:spPr>
                  <a:xfrm>
                    <a:off x="6453451" y="1948696"/>
                    <a:ext cx="105584" cy="89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584" h="89124" extrusionOk="0">
                        <a:moveTo>
                          <a:pt x="104635" y="52239"/>
                        </a:moveTo>
                        <a:cubicBezTo>
                          <a:pt x="101682" y="60126"/>
                          <a:pt x="93786" y="57945"/>
                          <a:pt x="74660" y="74947"/>
                        </a:cubicBezTo>
                        <a:cubicBezTo>
                          <a:pt x="64534" y="83948"/>
                          <a:pt x="61401" y="89310"/>
                          <a:pt x="55038" y="89120"/>
                        </a:cubicBezTo>
                        <a:cubicBezTo>
                          <a:pt x="47875" y="88901"/>
                          <a:pt x="45303" y="81919"/>
                          <a:pt x="35959" y="73318"/>
                        </a:cubicBezTo>
                        <a:cubicBezTo>
                          <a:pt x="17995" y="56773"/>
                          <a:pt x="4089" y="61021"/>
                          <a:pt x="717" y="52239"/>
                        </a:cubicBezTo>
                        <a:cubicBezTo>
                          <a:pt x="-5084" y="37132"/>
                          <a:pt x="25187" y="-3768"/>
                          <a:pt x="59943" y="280"/>
                        </a:cubicBezTo>
                        <a:cubicBezTo>
                          <a:pt x="88718" y="3624"/>
                          <a:pt x="110464" y="36637"/>
                          <a:pt x="104635" y="5223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" name="Google Shape;1880;p48">
                    <a:extLst>
                      <a:ext uri="{FF2B5EF4-FFF2-40B4-BE49-F238E27FC236}">
                        <a16:creationId xmlns:a16="http://schemas.microsoft.com/office/drawing/2014/main" id="{23C05DC3-EA02-BDB3-9E52-626DC5E2A3AD}"/>
                      </a:ext>
                    </a:extLst>
                  </p:cNvPr>
                  <p:cNvSpPr/>
                  <p:nvPr/>
                </p:nvSpPr>
                <p:spPr>
                  <a:xfrm>
                    <a:off x="6491944" y="2000935"/>
                    <a:ext cx="28346" cy="1747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6" h="174783" extrusionOk="0">
                        <a:moveTo>
                          <a:pt x="28346" y="87392"/>
                        </a:moveTo>
                        <a:cubicBezTo>
                          <a:pt x="28346" y="135657"/>
                          <a:pt x="22001" y="174784"/>
                          <a:pt x="14173" y="174784"/>
                        </a:cubicBezTo>
                        <a:cubicBezTo>
                          <a:pt x="6346" y="174784"/>
                          <a:pt x="0" y="135657"/>
                          <a:pt x="0" y="87392"/>
                        </a:cubicBezTo>
                        <a:cubicBezTo>
                          <a:pt x="0" y="39127"/>
                          <a:pt x="6345" y="0"/>
                          <a:pt x="14173" y="0"/>
                        </a:cubicBezTo>
                        <a:cubicBezTo>
                          <a:pt x="22001" y="0"/>
                          <a:pt x="28346" y="39127"/>
                          <a:pt x="28346" y="8739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" name="Google Shape;1881;p48">
                    <a:extLst>
                      <a:ext uri="{FF2B5EF4-FFF2-40B4-BE49-F238E27FC236}">
                        <a16:creationId xmlns:a16="http://schemas.microsoft.com/office/drawing/2014/main" id="{B05F35B2-E0CE-642B-09C2-6753E71B0358}"/>
                      </a:ext>
                    </a:extLst>
                  </p:cNvPr>
                  <p:cNvSpPr/>
                  <p:nvPr/>
                </p:nvSpPr>
                <p:spPr>
                  <a:xfrm>
                    <a:off x="6482133" y="2141905"/>
                    <a:ext cx="48352" cy="120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352" h="120464" extrusionOk="0">
                        <a:moveTo>
                          <a:pt x="47968" y="60246"/>
                        </a:moveTo>
                        <a:cubicBezTo>
                          <a:pt x="46920" y="65609"/>
                          <a:pt x="45063" y="65304"/>
                          <a:pt x="43605" y="72324"/>
                        </a:cubicBezTo>
                        <a:cubicBezTo>
                          <a:pt x="42158" y="79306"/>
                          <a:pt x="43072" y="84097"/>
                          <a:pt x="43243" y="87583"/>
                        </a:cubicBezTo>
                        <a:cubicBezTo>
                          <a:pt x="43977" y="102518"/>
                          <a:pt x="32861" y="120616"/>
                          <a:pt x="23984" y="120463"/>
                        </a:cubicBezTo>
                        <a:cubicBezTo>
                          <a:pt x="16764" y="120349"/>
                          <a:pt x="11239" y="108205"/>
                          <a:pt x="10411" y="106395"/>
                        </a:cubicBezTo>
                        <a:cubicBezTo>
                          <a:pt x="8430" y="102061"/>
                          <a:pt x="8773" y="100308"/>
                          <a:pt x="7277" y="92241"/>
                        </a:cubicBezTo>
                        <a:cubicBezTo>
                          <a:pt x="3829" y="73657"/>
                          <a:pt x="9" y="71876"/>
                          <a:pt x="0" y="60237"/>
                        </a:cubicBezTo>
                        <a:cubicBezTo>
                          <a:pt x="0" y="55427"/>
                          <a:pt x="667" y="56636"/>
                          <a:pt x="1457" y="45063"/>
                        </a:cubicBezTo>
                        <a:cubicBezTo>
                          <a:pt x="2324" y="32357"/>
                          <a:pt x="1524" y="30985"/>
                          <a:pt x="2229" y="26566"/>
                        </a:cubicBezTo>
                        <a:cubicBezTo>
                          <a:pt x="3981" y="15498"/>
                          <a:pt x="12811" y="-114"/>
                          <a:pt x="23984" y="1"/>
                        </a:cubicBezTo>
                        <a:cubicBezTo>
                          <a:pt x="33528" y="96"/>
                          <a:pt x="41691" y="11631"/>
                          <a:pt x="43605" y="21079"/>
                        </a:cubicBezTo>
                        <a:cubicBezTo>
                          <a:pt x="44501" y="25499"/>
                          <a:pt x="43148" y="25089"/>
                          <a:pt x="43605" y="32709"/>
                        </a:cubicBezTo>
                        <a:cubicBezTo>
                          <a:pt x="44510" y="47645"/>
                          <a:pt x="49806" y="50826"/>
                          <a:pt x="47968" y="6024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" name="Google Shape;1882;p48">
              <a:extLst>
                <a:ext uri="{FF2B5EF4-FFF2-40B4-BE49-F238E27FC236}">
                  <a16:creationId xmlns:a16="http://schemas.microsoft.com/office/drawing/2014/main" id="{63B77A00-FA05-A4CF-6AE0-AD76887F66A6}"/>
                </a:ext>
              </a:extLst>
            </p:cNvPr>
            <p:cNvSpPr/>
            <p:nvPr/>
          </p:nvSpPr>
          <p:spPr>
            <a:xfrm flipH="1">
              <a:off x="2608808" y="2651825"/>
              <a:ext cx="207900" cy="207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83;p48">
              <a:extLst>
                <a:ext uri="{FF2B5EF4-FFF2-40B4-BE49-F238E27FC236}">
                  <a16:creationId xmlns:a16="http://schemas.microsoft.com/office/drawing/2014/main" id="{605EE4A4-9827-1A13-5986-3D8B8323721D}"/>
                </a:ext>
              </a:extLst>
            </p:cNvPr>
            <p:cNvSpPr/>
            <p:nvPr/>
          </p:nvSpPr>
          <p:spPr>
            <a:xfrm flipH="1">
              <a:off x="3289933" y="2651825"/>
              <a:ext cx="207900" cy="207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84;p48">
              <a:extLst>
                <a:ext uri="{FF2B5EF4-FFF2-40B4-BE49-F238E27FC236}">
                  <a16:creationId xmlns:a16="http://schemas.microsoft.com/office/drawing/2014/main" id="{8B730170-3BC3-55F7-5985-289F7B6CE8D6}"/>
                </a:ext>
              </a:extLst>
            </p:cNvPr>
            <p:cNvSpPr/>
            <p:nvPr/>
          </p:nvSpPr>
          <p:spPr>
            <a:xfrm flipH="1">
              <a:off x="2608808" y="3442825"/>
              <a:ext cx="207900" cy="207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2857;p67">
            <a:extLst>
              <a:ext uri="{FF2B5EF4-FFF2-40B4-BE49-F238E27FC236}">
                <a16:creationId xmlns:a16="http://schemas.microsoft.com/office/drawing/2014/main" id="{0CA342BC-A9E2-43DD-A10B-2E7A06C7DB8C}"/>
              </a:ext>
            </a:extLst>
          </p:cNvPr>
          <p:cNvGrpSpPr/>
          <p:nvPr/>
        </p:nvGrpSpPr>
        <p:grpSpPr>
          <a:xfrm>
            <a:off x="5758793" y="4060445"/>
            <a:ext cx="860756" cy="1404258"/>
            <a:chOff x="7684070" y="4341292"/>
            <a:chExt cx="860756" cy="1404258"/>
          </a:xfrm>
        </p:grpSpPr>
        <p:sp>
          <p:nvSpPr>
            <p:cNvPr id="55" name="Google Shape;2858;p67">
              <a:extLst>
                <a:ext uri="{FF2B5EF4-FFF2-40B4-BE49-F238E27FC236}">
                  <a16:creationId xmlns:a16="http://schemas.microsoft.com/office/drawing/2014/main" id="{50807A95-F732-731B-A97A-DE9E401D62B8}"/>
                </a:ext>
              </a:extLst>
            </p:cNvPr>
            <p:cNvSpPr/>
            <p:nvPr/>
          </p:nvSpPr>
          <p:spPr>
            <a:xfrm>
              <a:off x="8236735" y="4999536"/>
              <a:ext cx="98219" cy="259486"/>
            </a:xfrm>
            <a:custGeom>
              <a:avLst/>
              <a:gdLst/>
              <a:ahLst/>
              <a:cxnLst/>
              <a:rect l="l" t="t" r="r" b="b"/>
              <a:pathLst>
                <a:path w="98219" h="259486" extrusionOk="0">
                  <a:moveTo>
                    <a:pt x="11332" y="120577"/>
                  </a:moveTo>
                  <a:cubicBezTo>
                    <a:pt x="28656" y="49104"/>
                    <a:pt x="59627" y="-4733"/>
                    <a:pt x="80486" y="330"/>
                  </a:cubicBezTo>
                  <a:cubicBezTo>
                    <a:pt x="101344" y="5393"/>
                    <a:pt x="104218" y="67437"/>
                    <a:pt x="86894" y="138909"/>
                  </a:cubicBezTo>
                  <a:cubicBezTo>
                    <a:pt x="69570" y="210383"/>
                    <a:pt x="38608" y="264220"/>
                    <a:pt x="17740" y="259157"/>
                  </a:cubicBezTo>
                  <a:cubicBezTo>
                    <a:pt x="-3127" y="254103"/>
                    <a:pt x="-6001" y="192050"/>
                    <a:pt x="11332" y="12057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859;p67">
              <a:extLst>
                <a:ext uri="{FF2B5EF4-FFF2-40B4-BE49-F238E27FC236}">
                  <a16:creationId xmlns:a16="http://schemas.microsoft.com/office/drawing/2014/main" id="{43525978-E01A-D949-88B4-A3622A7B9360}"/>
                </a:ext>
              </a:extLst>
            </p:cNvPr>
            <p:cNvSpPr/>
            <p:nvPr/>
          </p:nvSpPr>
          <p:spPr>
            <a:xfrm>
              <a:off x="8141458" y="4802024"/>
              <a:ext cx="91712" cy="215107"/>
            </a:xfrm>
            <a:custGeom>
              <a:avLst/>
              <a:gdLst/>
              <a:ahLst/>
              <a:cxnLst/>
              <a:rect l="l" t="t" r="r" b="b"/>
              <a:pathLst>
                <a:path w="91712" h="215107" extrusionOk="0">
                  <a:moveTo>
                    <a:pt x="8073" y="98383"/>
                  </a:moveTo>
                  <a:cubicBezTo>
                    <a:pt x="22416" y="39197"/>
                    <a:pt x="50969" y="-4665"/>
                    <a:pt x="71836" y="398"/>
                  </a:cubicBezTo>
                  <a:cubicBezTo>
                    <a:pt x="92703" y="5461"/>
                    <a:pt x="97987" y="57539"/>
                    <a:pt x="83635" y="116725"/>
                  </a:cubicBezTo>
                  <a:cubicBezTo>
                    <a:pt x="69284" y="175911"/>
                    <a:pt x="40740" y="219773"/>
                    <a:pt x="19873" y="214710"/>
                  </a:cubicBezTo>
                  <a:cubicBezTo>
                    <a:pt x="-995" y="209647"/>
                    <a:pt x="-6270" y="157569"/>
                    <a:pt x="8073" y="9838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860;p67">
              <a:extLst>
                <a:ext uri="{FF2B5EF4-FFF2-40B4-BE49-F238E27FC236}">
                  <a16:creationId xmlns:a16="http://schemas.microsoft.com/office/drawing/2014/main" id="{FF6B2120-427B-9170-CD27-51BD7A42D74F}"/>
                </a:ext>
              </a:extLst>
            </p:cNvPr>
            <p:cNvSpPr/>
            <p:nvPr/>
          </p:nvSpPr>
          <p:spPr>
            <a:xfrm>
              <a:off x="8071876" y="4629502"/>
              <a:ext cx="91712" cy="215107"/>
            </a:xfrm>
            <a:custGeom>
              <a:avLst/>
              <a:gdLst/>
              <a:ahLst/>
              <a:cxnLst/>
              <a:rect l="l" t="t" r="r" b="b"/>
              <a:pathLst>
                <a:path w="91712" h="215107" extrusionOk="0">
                  <a:moveTo>
                    <a:pt x="8074" y="98383"/>
                  </a:moveTo>
                  <a:cubicBezTo>
                    <a:pt x="22417" y="39197"/>
                    <a:pt x="50969" y="-4665"/>
                    <a:pt x="71836" y="398"/>
                  </a:cubicBezTo>
                  <a:cubicBezTo>
                    <a:pt x="92704" y="5461"/>
                    <a:pt x="97987" y="57539"/>
                    <a:pt x="83635" y="116725"/>
                  </a:cubicBezTo>
                  <a:cubicBezTo>
                    <a:pt x="69283" y="175911"/>
                    <a:pt x="40740" y="219773"/>
                    <a:pt x="19873" y="214710"/>
                  </a:cubicBezTo>
                  <a:cubicBezTo>
                    <a:pt x="-995" y="209647"/>
                    <a:pt x="-6270" y="157560"/>
                    <a:pt x="8074" y="9838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861;p67">
              <a:extLst>
                <a:ext uri="{FF2B5EF4-FFF2-40B4-BE49-F238E27FC236}">
                  <a16:creationId xmlns:a16="http://schemas.microsoft.com/office/drawing/2014/main" id="{92655039-0431-2666-F3CC-B7FA478F5DD0}"/>
                </a:ext>
              </a:extLst>
            </p:cNvPr>
            <p:cNvSpPr/>
            <p:nvPr/>
          </p:nvSpPr>
          <p:spPr>
            <a:xfrm>
              <a:off x="8308415" y="5111693"/>
              <a:ext cx="98221" cy="259495"/>
            </a:xfrm>
            <a:custGeom>
              <a:avLst/>
              <a:gdLst/>
              <a:ahLst/>
              <a:cxnLst/>
              <a:rect l="l" t="t" r="r" b="b"/>
              <a:pathLst>
                <a:path w="98221" h="259495" extrusionOk="0">
                  <a:moveTo>
                    <a:pt x="11332" y="120577"/>
                  </a:moveTo>
                  <a:cubicBezTo>
                    <a:pt x="28656" y="49104"/>
                    <a:pt x="59618" y="-4733"/>
                    <a:pt x="80486" y="330"/>
                  </a:cubicBezTo>
                  <a:cubicBezTo>
                    <a:pt x="101353" y="5393"/>
                    <a:pt x="104218" y="67437"/>
                    <a:pt x="86894" y="138919"/>
                  </a:cubicBezTo>
                  <a:cubicBezTo>
                    <a:pt x="69570" y="210392"/>
                    <a:pt x="38599" y="264229"/>
                    <a:pt x="17740" y="259166"/>
                  </a:cubicBezTo>
                  <a:cubicBezTo>
                    <a:pt x="-3127" y="254094"/>
                    <a:pt x="-6001" y="192050"/>
                    <a:pt x="11332" y="12057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862;p67">
              <a:extLst>
                <a:ext uri="{FF2B5EF4-FFF2-40B4-BE49-F238E27FC236}">
                  <a16:creationId xmlns:a16="http://schemas.microsoft.com/office/drawing/2014/main" id="{05B3C1EE-1B10-67D0-F926-1E70C2F3EEA1}"/>
                </a:ext>
              </a:extLst>
            </p:cNvPr>
            <p:cNvSpPr/>
            <p:nvPr/>
          </p:nvSpPr>
          <p:spPr>
            <a:xfrm>
              <a:off x="8403487" y="5245959"/>
              <a:ext cx="90157" cy="203624"/>
            </a:xfrm>
            <a:custGeom>
              <a:avLst/>
              <a:gdLst/>
              <a:ahLst/>
              <a:cxnLst/>
              <a:rect l="l" t="t" r="r" b="b"/>
              <a:pathLst>
                <a:path w="90157" h="203624" extrusionOk="0">
                  <a:moveTo>
                    <a:pt x="7298" y="92646"/>
                  </a:moveTo>
                  <a:cubicBezTo>
                    <a:pt x="20873" y="36648"/>
                    <a:pt x="48792" y="-4643"/>
                    <a:pt x="69659" y="420"/>
                  </a:cubicBezTo>
                  <a:cubicBezTo>
                    <a:pt x="90527" y="5483"/>
                    <a:pt x="96435" y="54980"/>
                    <a:pt x="82860" y="110978"/>
                  </a:cubicBezTo>
                  <a:cubicBezTo>
                    <a:pt x="69284" y="166976"/>
                    <a:pt x="41366" y="208268"/>
                    <a:pt x="20499" y="203204"/>
                  </a:cubicBezTo>
                  <a:cubicBezTo>
                    <a:pt x="-369" y="198141"/>
                    <a:pt x="-6277" y="148644"/>
                    <a:pt x="7298" y="9264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863;p67">
              <a:extLst>
                <a:ext uri="{FF2B5EF4-FFF2-40B4-BE49-F238E27FC236}">
                  <a16:creationId xmlns:a16="http://schemas.microsoft.com/office/drawing/2014/main" id="{A31E6CC6-0587-9338-61AE-32F4F5345A26}"/>
                </a:ext>
              </a:extLst>
            </p:cNvPr>
            <p:cNvSpPr/>
            <p:nvPr/>
          </p:nvSpPr>
          <p:spPr>
            <a:xfrm>
              <a:off x="7814513" y="4903446"/>
              <a:ext cx="340763" cy="113142"/>
            </a:xfrm>
            <a:custGeom>
              <a:avLst/>
              <a:gdLst/>
              <a:ahLst/>
              <a:cxnLst/>
              <a:rect l="l" t="t" r="r" b="b"/>
              <a:pathLst>
                <a:path w="340763" h="113142" extrusionOk="0">
                  <a:moveTo>
                    <a:pt x="178245" y="6837"/>
                  </a:moveTo>
                  <a:cubicBezTo>
                    <a:pt x="272238" y="21714"/>
                    <a:pt x="344917" y="56040"/>
                    <a:pt x="340579" y="83508"/>
                  </a:cubicBezTo>
                  <a:cubicBezTo>
                    <a:pt x="336232" y="110975"/>
                    <a:pt x="256512" y="121182"/>
                    <a:pt x="162519" y="106305"/>
                  </a:cubicBezTo>
                  <a:cubicBezTo>
                    <a:pt x="68526" y="91428"/>
                    <a:pt x="-4153" y="57102"/>
                    <a:pt x="184" y="29635"/>
                  </a:cubicBezTo>
                  <a:cubicBezTo>
                    <a:pt x="4531" y="2167"/>
                    <a:pt x="84252" y="-8040"/>
                    <a:pt x="178245" y="683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864;p67">
              <a:extLst>
                <a:ext uri="{FF2B5EF4-FFF2-40B4-BE49-F238E27FC236}">
                  <a16:creationId xmlns:a16="http://schemas.microsoft.com/office/drawing/2014/main" id="{FFB9AF30-A43A-21A2-B720-A2DC76D7FE0C}"/>
                </a:ext>
              </a:extLst>
            </p:cNvPr>
            <p:cNvSpPr/>
            <p:nvPr/>
          </p:nvSpPr>
          <p:spPr>
            <a:xfrm>
              <a:off x="7900611" y="5210329"/>
              <a:ext cx="337711" cy="121943"/>
            </a:xfrm>
            <a:custGeom>
              <a:avLst/>
              <a:gdLst/>
              <a:ahLst/>
              <a:cxnLst/>
              <a:rect l="l" t="t" r="r" b="b"/>
              <a:pathLst>
                <a:path w="337711" h="121943" extrusionOk="0">
                  <a:moveTo>
                    <a:pt x="158365" y="11726"/>
                  </a:moveTo>
                  <a:cubicBezTo>
                    <a:pt x="251438" y="-8125"/>
                    <a:pt x="331588" y="-2169"/>
                    <a:pt x="337380" y="25031"/>
                  </a:cubicBezTo>
                  <a:cubicBezTo>
                    <a:pt x="343172" y="52231"/>
                    <a:pt x="272421" y="90370"/>
                    <a:pt x="179348" y="110220"/>
                  </a:cubicBezTo>
                  <a:cubicBezTo>
                    <a:pt x="86275" y="130071"/>
                    <a:pt x="6125" y="124106"/>
                    <a:pt x="333" y="96915"/>
                  </a:cubicBezTo>
                  <a:cubicBezTo>
                    <a:pt x="-5469" y="69715"/>
                    <a:pt x="65282" y="31576"/>
                    <a:pt x="158365" y="11726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865;p67">
              <a:extLst>
                <a:ext uri="{FF2B5EF4-FFF2-40B4-BE49-F238E27FC236}">
                  <a16:creationId xmlns:a16="http://schemas.microsoft.com/office/drawing/2014/main" id="{429F793F-A076-364D-9DC4-BFE75A876945}"/>
                </a:ext>
              </a:extLst>
            </p:cNvPr>
            <p:cNvSpPr/>
            <p:nvPr/>
          </p:nvSpPr>
          <p:spPr>
            <a:xfrm>
              <a:off x="8012620" y="5346781"/>
              <a:ext cx="302715" cy="193235"/>
            </a:xfrm>
            <a:custGeom>
              <a:avLst/>
              <a:gdLst/>
              <a:ahLst/>
              <a:cxnLst/>
              <a:rect l="l" t="t" r="r" b="b"/>
              <a:pathLst>
                <a:path w="302715" h="193235" extrusionOk="0">
                  <a:moveTo>
                    <a:pt x="126193" y="53010"/>
                  </a:moveTo>
                  <a:cubicBezTo>
                    <a:pt x="208609" y="5406"/>
                    <a:pt x="286688" y="-13659"/>
                    <a:pt x="300585" y="10424"/>
                  </a:cubicBezTo>
                  <a:cubicBezTo>
                    <a:pt x="314482" y="34507"/>
                    <a:pt x="258939" y="92622"/>
                    <a:pt x="176522" y="140226"/>
                  </a:cubicBezTo>
                  <a:cubicBezTo>
                    <a:pt x="94106" y="187830"/>
                    <a:pt x="16027" y="206895"/>
                    <a:pt x="2130" y="182812"/>
                  </a:cubicBezTo>
                  <a:cubicBezTo>
                    <a:pt x="-11766" y="158728"/>
                    <a:pt x="43776" y="100614"/>
                    <a:pt x="126193" y="53010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866;p67">
              <a:extLst>
                <a:ext uri="{FF2B5EF4-FFF2-40B4-BE49-F238E27FC236}">
                  <a16:creationId xmlns:a16="http://schemas.microsoft.com/office/drawing/2014/main" id="{126745F2-4C98-CD58-0ACB-476F396E2A5B}"/>
                </a:ext>
              </a:extLst>
            </p:cNvPr>
            <p:cNvSpPr/>
            <p:nvPr/>
          </p:nvSpPr>
          <p:spPr>
            <a:xfrm rot="-3378596">
              <a:off x="8138164" y="5523775"/>
              <a:ext cx="344805" cy="100761"/>
            </a:xfrm>
            <a:custGeom>
              <a:avLst/>
              <a:gdLst/>
              <a:ahLst/>
              <a:cxnLst/>
              <a:rect l="l" t="t" r="r" b="b"/>
              <a:pathLst>
                <a:path w="344619" h="100707" extrusionOk="0">
                  <a:moveTo>
                    <a:pt x="344620" y="50354"/>
                  </a:moveTo>
                  <a:cubicBezTo>
                    <a:pt x="344620" y="78163"/>
                    <a:pt x="267474" y="100707"/>
                    <a:pt x="172310" y="100707"/>
                  </a:cubicBezTo>
                  <a:cubicBezTo>
                    <a:pt x="77145" y="100707"/>
                    <a:pt x="-1" y="78163"/>
                    <a:pt x="-1" y="50354"/>
                  </a:cubicBezTo>
                  <a:cubicBezTo>
                    <a:pt x="-1" y="22544"/>
                    <a:pt x="77145" y="0"/>
                    <a:pt x="172310" y="0"/>
                  </a:cubicBezTo>
                  <a:cubicBezTo>
                    <a:pt x="267474" y="0"/>
                    <a:pt x="344620" y="22544"/>
                    <a:pt x="344620" y="50354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2867;p67">
              <a:extLst>
                <a:ext uri="{FF2B5EF4-FFF2-40B4-BE49-F238E27FC236}">
                  <a16:creationId xmlns:a16="http://schemas.microsoft.com/office/drawing/2014/main" id="{4F0EAF90-C6FC-6861-C506-F8551BB6F13C}"/>
                </a:ext>
              </a:extLst>
            </p:cNvPr>
            <p:cNvSpPr/>
            <p:nvPr/>
          </p:nvSpPr>
          <p:spPr>
            <a:xfrm>
              <a:off x="7854181" y="5091370"/>
              <a:ext cx="337711" cy="121940"/>
            </a:xfrm>
            <a:custGeom>
              <a:avLst/>
              <a:gdLst/>
              <a:ahLst/>
              <a:cxnLst/>
              <a:rect l="l" t="t" r="r" b="b"/>
              <a:pathLst>
                <a:path w="337711" h="121940" extrusionOk="0">
                  <a:moveTo>
                    <a:pt x="158365" y="11723"/>
                  </a:moveTo>
                  <a:cubicBezTo>
                    <a:pt x="251438" y="-8128"/>
                    <a:pt x="331588" y="-2162"/>
                    <a:pt x="337380" y="25028"/>
                  </a:cubicBezTo>
                  <a:cubicBezTo>
                    <a:pt x="343173" y="52228"/>
                    <a:pt x="272422" y="90367"/>
                    <a:pt x="179348" y="110218"/>
                  </a:cubicBezTo>
                  <a:cubicBezTo>
                    <a:pt x="86275" y="130068"/>
                    <a:pt x="6126" y="124104"/>
                    <a:pt x="333" y="96912"/>
                  </a:cubicBezTo>
                  <a:cubicBezTo>
                    <a:pt x="-5468" y="69704"/>
                    <a:pt x="65283" y="31565"/>
                    <a:pt x="158365" y="11723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2868;p67">
              <a:extLst>
                <a:ext uri="{FF2B5EF4-FFF2-40B4-BE49-F238E27FC236}">
                  <a16:creationId xmlns:a16="http://schemas.microsoft.com/office/drawing/2014/main" id="{BC0990BC-E023-35D3-4211-22B8CF96C554}"/>
                </a:ext>
              </a:extLst>
            </p:cNvPr>
            <p:cNvSpPr/>
            <p:nvPr/>
          </p:nvSpPr>
          <p:spPr>
            <a:xfrm>
              <a:off x="7772511" y="4745203"/>
              <a:ext cx="340763" cy="113142"/>
            </a:xfrm>
            <a:custGeom>
              <a:avLst/>
              <a:gdLst/>
              <a:ahLst/>
              <a:cxnLst/>
              <a:rect l="l" t="t" r="r" b="b"/>
              <a:pathLst>
                <a:path w="340763" h="113142" extrusionOk="0">
                  <a:moveTo>
                    <a:pt x="178245" y="6837"/>
                  </a:moveTo>
                  <a:cubicBezTo>
                    <a:pt x="272238" y="21714"/>
                    <a:pt x="344917" y="56040"/>
                    <a:pt x="340579" y="83508"/>
                  </a:cubicBezTo>
                  <a:cubicBezTo>
                    <a:pt x="336232" y="110975"/>
                    <a:pt x="256511" y="121182"/>
                    <a:pt x="162519" y="106305"/>
                  </a:cubicBezTo>
                  <a:cubicBezTo>
                    <a:pt x="68526" y="91428"/>
                    <a:pt x="-4153" y="57102"/>
                    <a:pt x="184" y="29635"/>
                  </a:cubicBezTo>
                  <a:cubicBezTo>
                    <a:pt x="4522" y="2167"/>
                    <a:pt x="84243" y="-8040"/>
                    <a:pt x="178245" y="683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2869;p67">
              <a:extLst>
                <a:ext uri="{FF2B5EF4-FFF2-40B4-BE49-F238E27FC236}">
                  <a16:creationId xmlns:a16="http://schemas.microsoft.com/office/drawing/2014/main" id="{E2194426-13ED-58EF-943B-CB0811C2CB5D}"/>
                </a:ext>
              </a:extLst>
            </p:cNvPr>
            <p:cNvSpPr/>
            <p:nvPr/>
          </p:nvSpPr>
          <p:spPr>
            <a:xfrm>
              <a:off x="7684070" y="4599104"/>
              <a:ext cx="340763" cy="113142"/>
            </a:xfrm>
            <a:custGeom>
              <a:avLst/>
              <a:gdLst/>
              <a:ahLst/>
              <a:cxnLst/>
              <a:rect l="l" t="t" r="r" b="b"/>
              <a:pathLst>
                <a:path w="340763" h="113142" extrusionOk="0">
                  <a:moveTo>
                    <a:pt x="178245" y="6837"/>
                  </a:moveTo>
                  <a:cubicBezTo>
                    <a:pt x="272238" y="21714"/>
                    <a:pt x="344917" y="56040"/>
                    <a:pt x="340579" y="83507"/>
                  </a:cubicBezTo>
                  <a:cubicBezTo>
                    <a:pt x="336232" y="110975"/>
                    <a:pt x="256511" y="121182"/>
                    <a:pt x="162518" y="106305"/>
                  </a:cubicBezTo>
                  <a:cubicBezTo>
                    <a:pt x="68526" y="91428"/>
                    <a:pt x="-4153" y="57103"/>
                    <a:pt x="184" y="29635"/>
                  </a:cubicBezTo>
                  <a:cubicBezTo>
                    <a:pt x="4531" y="2167"/>
                    <a:pt x="84252" y="-8040"/>
                    <a:pt x="178245" y="6837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2870;p67">
              <a:extLst>
                <a:ext uri="{FF2B5EF4-FFF2-40B4-BE49-F238E27FC236}">
                  <a16:creationId xmlns:a16="http://schemas.microsoft.com/office/drawing/2014/main" id="{55D367B4-6643-D600-3381-D00AE2CA3B96}"/>
                </a:ext>
              </a:extLst>
            </p:cNvPr>
            <p:cNvSpPr/>
            <p:nvPr/>
          </p:nvSpPr>
          <p:spPr>
            <a:xfrm>
              <a:off x="7867709" y="4505399"/>
              <a:ext cx="677117" cy="1000386"/>
            </a:xfrm>
            <a:custGeom>
              <a:avLst/>
              <a:gdLst/>
              <a:ahLst/>
              <a:cxnLst/>
              <a:rect l="l" t="t" r="r" b="b"/>
              <a:pathLst>
                <a:path w="677117" h="1000386" extrusionOk="0">
                  <a:moveTo>
                    <a:pt x="670200" y="1000387"/>
                  </a:moveTo>
                  <a:cubicBezTo>
                    <a:pt x="669441" y="1000387"/>
                    <a:pt x="668665" y="1000262"/>
                    <a:pt x="667906" y="999994"/>
                  </a:cubicBezTo>
                  <a:cubicBezTo>
                    <a:pt x="589818" y="972588"/>
                    <a:pt x="522048" y="931896"/>
                    <a:pt x="466452" y="879032"/>
                  </a:cubicBezTo>
                  <a:cubicBezTo>
                    <a:pt x="372129" y="789378"/>
                    <a:pt x="339623" y="688580"/>
                    <a:pt x="301994" y="571851"/>
                  </a:cubicBezTo>
                  <a:cubicBezTo>
                    <a:pt x="284107" y="516389"/>
                    <a:pt x="263847" y="453542"/>
                    <a:pt x="234911" y="385667"/>
                  </a:cubicBezTo>
                  <a:cubicBezTo>
                    <a:pt x="178869" y="254186"/>
                    <a:pt x="100389" y="128260"/>
                    <a:pt x="1639" y="11397"/>
                  </a:cubicBezTo>
                  <a:cubicBezTo>
                    <a:pt x="-834" y="8477"/>
                    <a:pt x="-468" y="4101"/>
                    <a:pt x="2460" y="1628"/>
                  </a:cubicBezTo>
                  <a:cubicBezTo>
                    <a:pt x="5387" y="-837"/>
                    <a:pt x="9752" y="-453"/>
                    <a:pt x="12216" y="2441"/>
                  </a:cubicBezTo>
                  <a:cubicBezTo>
                    <a:pt x="111858" y="120375"/>
                    <a:pt x="191061" y="247480"/>
                    <a:pt x="247648" y="380229"/>
                  </a:cubicBezTo>
                  <a:cubicBezTo>
                    <a:pt x="276825" y="448684"/>
                    <a:pt x="297201" y="511853"/>
                    <a:pt x="315168" y="567601"/>
                  </a:cubicBezTo>
                  <a:cubicBezTo>
                    <a:pt x="353743" y="687249"/>
                    <a:pt x="384223" y="781752"/>
                    <a:pt x="475985" y="868986"/>
                  </a:cubicBezTo>
                  <a:cubicBezTo>
                    <a:pt x="530152" y="920484"/>
                    <a:pt x="596262" y="960159"/>
                    <a:pt x="672485" y="986921"/>
                  </a:cubicBezTo>
                  <a:cubicBezTo>
                    <a:pt x="676099" y="988180"/>
                    <a:pt x="677992" y="992144"/>
                    <a:pt x="676724" y="995761"/>
                  </a:cubicBezTo>
                  <a:cubicBezTo>
                    <a:pt x="675733" y="998601"/>
                    <a:pt x="673055" y="1000387"/>
                    <a:pt x="670200" y="1000387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56" name="Google Shape;2871;p67">
              <a:extLst>
                <a:ext uri="{FF2B5EF4-FFF2-40B4-BE49-F238E27FC236}">
                  <a16:creationId xmlns:a16="http://schemas.microsoft.com/office/drawing/2014/main" id="{A555127A-A046-CECE-9D8C-2554B7D081DF}"/>
                </a:ext>
              </a:extLst>
            </p:cNvPr>
            <p:cNvGrpSpPr/>
            <p:nvPr/>
          </p:nvGrpSpPr>
          <p:grpSpPr>
            <a:xfrm>
              <a:off x="7739636" y="4341292"/>
              <a:ext cx="238913" cy="226467"/>
              <a:chOff x="7739636" y="4341292"/>
              <a:chExt cx="238913" cy="226467"/>
            </a:xfrm>
          </p:grpSpPr>
          <p:sp>
            <p:nvSpPr>
              <p:cNvPr id="1160" name="Google Shape;2872;p67">
                <a:extLst>
                  <a:ext uri="{FF2B5EF4-FFF2-40B4-BE49-F238E27FC236}">
                    <a16:creationId xmlns:a16="http://schemas.microsoft.com/office/drawing/2014/main" id="{9047BA81-40A5-3B79-95F9-07219B9ACDA8}"/>
                  </a:ext>
                </a:extLst>
              </p:cNvPr>
              <p:cNvSpPr/>
              <p:nvPr/>
            </p:nvSpPr>
            <p:spPr>
              <a:xfrm>
                <a:off x="7757753" y="4344737"/>
                <a:ext cx="172601" cy="214223"/>
              </a:xfrm>
              <a:custGeom>
                <a:avLst/>
                <a:gdLst/>
                <a:ahLst/>
                <a:cxnLst/>
                <a:rect l="l" t="t" r="r" b="b"/>
                <a:pathLst>
                  <a:path w="172601" h="214223" extrusionOk="0">
                    <a:moveTo>
                      <a:pt x="168842" y="107864"/>
                    </a:moveTo>
                    <a:cubicBezTo>
                      <a:pt x="177027" y="142377"/>
                      <a:pt x="173100" y="194660"/>
                      <a:pt x="144521" y="209618"/>
                    </a:cubicBezTo>
                    <a:cubicBezTo>
                      <a:pt x="103848" y="230906"/>
                      <a:pt x="15184" y="175560"/>
                      <a:pt x="1921" y="102015"/>
                    </a:cubicBezTo>
                    <a:cubicBezTo>
                      <a:pt x="-4363" y="67153"/>
                      <a:pt x="4375" y="17585"/>
                      <a:pt x="33980" y="3904"/>
                    </a:cubicBezTo>
                    <a:cubicBezTo>
                      <a:pt x="75715" y="-15384"/>
                      <a:pt x="152652" y="39561"/>
                      <a:pt x="168842" y="107864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2873;p67">
                <a:extLst>
                  <a:ext uri="{FF2B5EF4-FFF2-40B4-BE49-F238E27FC236}">
                    <a16:creationId xmlns:a16="http://schemas.microsoft.com/office/drawing/2014/main" id="{468C50F0-43D1-54C9-40C6-4CE966427A12}"/>
                  </a:ext>
                </a:extLst>
              </p:cNvPr>
              <p:cNvSpPr/>
              <p:nvPr/>
            </p:nvSpPr>
            <p:spPr>
              <a:xfrm>
                <a:off x="7832870" y="4341292"/>
                <a:ext cx="145679" cy="205579"/>
              </a:xfrm>
              <a:custGeom>
                <a:avLst/>
                <a:gdLst/>
                <a:ahLst/>
                <a:cxnLst/>
                <a:rect l="l" t="t" r="r" b="b"/>
                <a:pathLst>
                  <a:path w="145679" h="205579" extrusionOk="0">
                    <a:moveTo>
                      <a:pt x="145679" y="102790"/>
                    </a:moveTo>
                    <a:cubicBezTo>
                      <a:pt x="145679" y="159559"/>
                      <a:pt x="113068" y="205579"/>
                      <a:pt x="72840" y="205579"/>
                    </a:cubicBezTo>
                    <a:cubicBezTo>
                      <a:pt x="32611" y="205579"/>
                      <a:pt x="0" y="159559"/>
                      <a:pt x="0" y="102790"/>
                    </a:cubicBezTo>
                    <a:cubicBezTo>
                      <a:pt x="0" y="46020"/>
                      <a:pt x="32611" y="0"/>
                      <a:pt x="72840" y="0"/>
                    </a:cubicBezTo>
                    <a:cubicBezTo>
                      <a:pt x="113068" y="0"/>
                      <a:pt x="145679" y="46021"/>
                      <a:pt x="145679" y="102790"/>
                    </a:cubicBezTo>
                    <a:close/>
                  </a:path>
                </a:pathLst>
              </a:custGeom>
              <a:solidFill>
                <a:srgbClr val="EB2A2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2874;p67">
                <a:extLst>
                  <a:ext uri="{FF2B5EF4-FFF2-40B4-BE49-F238E27FC236}">
                    <a16:creationId xmlns:a16="http://schemas.microsoft.com/office/drawing/2014/main" id="{C2532E8E-B4EF-D91F-B3D1-01E81FE0B79E}"/>
                  </a:ext>
                </a:extLst>
              </p:cNvPr>
              <p:cNvSpPr/>
              <p:nvPr/>
            </p:nvSpPr>
            <p:spPr>
              <a:xfrm>
                <a:off x="7739636" y="4399374"/>
                <a:ext cx="187431" cy="168385"/>
              </a:xfrm>
              <a:custGeom>
                <a:avLst/>
                <a:gdLst/>
                <a:ahLst/>
                <a:cxnLst/>
                <a:rect l="l" t="t" r="r" b="b"/>
                <a:pathLst>
                  <a:path w="187431" h="168385" extrusionOk="0">
                    <a:moveTo>
                      <a:pt x="136084" y="24911"/>
                    </a:moveTo>
                    <a:cubicBezTo>
                      <a:pt x="182237" y="57933"/>
                      <a:pt x="200686" y="111234"/>
                      <a:pt x="177283" y="143980"/>
                    </a:cubicBezTo>
                    <a:cubicBezTo>
                      <a:pt x="153882" y="176716"/>
                      <a:pt x="97500" y="176493"/>
                      <a:pt x="51347" y="143471"/>
                    </a:cubicBezTo>
                    <a:cubicBezTo>
                      <a:pt x="5194" y="110449"/>
                      <a:pt x="-13254" y="57147"/>
                      <a:pt x="10148" y="24402"/>
                    </a:cubicBezTo>
                    <a:cubicBezTo>
                      <a:pt x="33541" y="-8334"/>
                      <a:pt x="89931" y="-8102"/>
                      <a:pt x="136084" y="24911"/>
                    </a:cubicBezTo>
                    <a:close/>
                  </a:path>
                </a:pathLst>
              </a:custGeom>
              <a:solidFill>
                <a:srgbClr val="EB2A2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2875;p67">
                <a:extLst>
                  <a:ext uri="{FF2B5EF4-FFF2-40B4-BE49-F238E27FC236}">
                    <a16:creationId xmlns:a16="http://schemas.microsoft.com/office/drawing/2014/main" id="{F0269506-15DA-852D-28DC-78CAD00C2D57}"/>
                  </a:ext>
                </a:extLst>
              </p:cNvPr>
              <p:cNvSpPr/>
              <p:nvPr/>
            </p:nvSpPr>
            <p:spPr>
              <a:xfrm>
                <a:off x="7786743" y="4371090"/>
                <a:ext cx="69894" cy="52879"/>
              </a:xfrm>
              <a:custGeom>
                <a:avLst/>
                <a:gdLst/>
                <a:ahLst/>
                <a:cxnLst/>
                <a:rect l="l" t="t" r="r" b="b"/>
                <a:pathLst>
                  <a:path w="69894" h="52879" extrusionOk="0">
                    <a:moveTo>
                      <a:pt x="69653" y="2429"/>
                    </a:moveTo>
                    <a:cubicBezTo>
                      <a:pt x="71841" y="6975"/>
                      <a:pt x="58470" y="12377"/>
                      <a:pt x="56391" y="26763"/>
                    </a:cubicBezTo>
                    <a:cubicBezTo>
                      <a:pt x="54418" y="40381"/>
                      <a:pt x="64129" y="51230"/>
                      <a:pt x="61916" y="52748"/>
                    </a:cubicBezTo>
                    <a:cubicBezTo>
                      <a:pt x="59996" y="54070"/>
                      <a:pt x="53811" y="45104"/>
                      <a:pt x="43672" y="37818"/>
                    </a:cubicBezTo>
                    <a:cubicBezTo>
                      <a:pt x="22483" y="22593"/>
                      <a:pt x="527" y="26540"/>
                      <a:pt x="9" y="21003"/>
                    </a:cubicBezTo>
                    <a:cubicBezTo>
                      <a:pt x="-428" y="16369"/>
                      <a:pt x="14772" y="11484"/>
                      <a:pt x="25777" y="7957"/>
                    </a:cubicBezTo>
                    <a:cubicBezTo>
                      <a:pt x="29302" y="6823"/>
                      <a:pt x="66092" y="-4982"/>
                      <a:pt x="69653" y="2429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57" name="Google Shape;2876;p67">
              <a:extLst>
                <a:ext uri="{FF2B5EF4-FFF2-40B4-BE49-F238E27FC236}">
                  <a16:creationId xmlns:a16="http://schemas.microsoft.com/office/drawing/2014/main" id="{2BDDEB60-3BD0-8B2C-FE15-5A67F0AF12DA}"/>
                </a:ext>
              </a:extLst>
            </p:cNvPr>
            <p:cNvSpPr/>
            <p:nvPr/>
          </p:nvSpPr>
          <p:spPr>
            <a:xfrm>
              <a:off x="7769045" y="4959521"/>
              <a:ext cx="86825" cy="86876"/>
            </a:xfrm>
            <a:custGeom>
              <a:avLst/>
              <a:gdLst/>
              <a:ahLst/>
              <a:cxnLst/>
              <a:rect l="l" t="t" r="r" b="b"/>
              <a:pathLst>
                <a:path w="86825" h="86876" extrusionOk="0">
                  <a:moveTo>
                    <a:pt x="86826" y="43443"/>
                  </a:moveTo>
                  <a:cubicBezTo>
                    <a:pt x="86826" y="67437"/>
                    <a:pt x="67386" y="86877"/>
                    <a:pt x="43413" y="86877"/>
                  </a:cubicBezTo>
                  <a:cubicBezTo>
                    <a:pt x="19440" y="86877"/>
                    <a:pt x="0" y="67428"/>
                    <a:pt x="0" y="43443"/>
                  </a:cubicBezTo>
                  <a:cubicBezTo>
                    <a:pt x="0" y="19449"/>
                    <a:pt x="19440" y="0"/>
                    <a:pt x="43413" y="0"/>
                  </a:cubicBezTo>
                  <a:cubicBezTo>
                    <a:pt x="67386" y="0"/>
                    <a:pt x="86826" y="19449"/>
                    <a:pt x="86826" y="43443"/>
                  </a:cubicBezTo>
                  <a:close/>
                </a:path>
              </a:pathLst>
            </a:custGeom>
            <a:solidFill>
              <a:srgbClr val="FCD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2877;p67">
              <a:extLst>
                <a:ext uri="{FF2B5EF4-FFF2-40B4-BE49-F238E27FC236}">
                  <a16:creationId xmlns:a16="http://schemas.microsoft.com/office/drawing/2014/main" id="{CB88145A-4FBF-9ED4-B28B-8089FD61B463}"/>
                </a:ext>
              </a:extLst>
            </p:cNvPr>
            <p:cNvSpPr/>
            <p:nvPr/>
          </p:nvSpPr>
          <p:spPr>
            <a:xfrm>
              <a:off x="7763609" y="5071080"/>
              <a:ext cx="60656" cy="60686"/>
            </a:xfrm>
            <a:custGeom>
              <a:avLst/>
              <a:gdLst/>
              <a:ahLst/>
              <a:cxnLst/>
              <a:rect l="l" t="t" r="r" b="b"/>
              <a:pathLst>
                <a:path w="60656" h="60686" extrusionOk="0">
                  <a:moveTo>
                    <a:pt x="60657" y="30343"/>
                  </a:moveTo>
                  <a:cubicBezTo>
                    <a:pt x="60657" y="47101"/>
                    <a:pt x="47078" y="60686"/>
                    <a:pt x="30328" y="60686"/>
                  </a:cubicBezTo>
                  <a:cubicBezTo>
                    <a:pt x="13578" y="60686"/>
                    <a:pt x="0" y="47101"/>
                    <a:pt x="0" y="30343"/>
                  </a:cubicBezTo>
                  <a:cubicBezTo>
                    <a:pt x="0" y="13585"/>
                    <a:pt x="13578" y="0"/>
                    <a:pt x="30328" y="0"/>
                  </a:cubicBezTo>
                  <a:cubicBezTo>
                    <a:pt x="47078" y="0"/>
                    <a:pt x="60657" y="13585"/>
                    <a:pt x="60657" y="30343"/>
                  </a:cubicBezTo>
                  <a:close/>
                </a:path>
              </a:pathLst>
            </a:custGeom>
            <a:solidFill>
              <a:srgbClr val="FCD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2878;p67">
              <a:extLst>
                <a:ext uri="{FF2B5EF4-FFF2-40B4-BE49-F238E27FC236}">
                  <a16:creationId xmlns:a16="http://schemas.microsoft.com/office/drawing/2014/main" id="{AA83829A-6D59-CC73-424B-A12097F0205C}"/>
                </a:ext>
              </a:extLst>
            </p:cNvPr>
            <p:cNvSpPr/>
            <p:nvPr/>
          </p:nvSpPr>
          <p:spPr>
            <a:xfrm>
              <a:off x="7851140" y="5067821"/>
              <a:ext cx="39931" cy="39951"/>
            </a:xfrm>
            <a:custGeom>
              <a:avLst/>
              <a:gdLst/>
              <a:ahLst/>
              <a:cxnLst/>
              <a:rect l="l" t="t" r="r" b="b"/>
              <a:pathLst>
                <a:path w="39931" h="39951" extrusionOk="0">
                  <a:moveTo>
                    <a:pt x="39932" y="19976"/>
                  </a:moveTo>
                  <a:cubicBezTo>
                    <a:pt x="39932" y="31004"/>
                    <a:pt x="30998" y="39951"/>
                    <a:pt x="19966" y="39951"/>
                  </a:cubicBezTo>
                  <a:cubicBezTo>
                    <a:pt x="8943" y="39951"/>
                    <a:pt x="0" y="31013"/>
                    <a:pt x="0" y="19976"/>
                  </a:cubicBezTo>
                  <a:cubicBezTo>
                    <a:pt x="0" y="8948"/>
                    <a:pt x="8935" y="0"/>
                    <a:pt x="19966" y="0"/>
                  </a:cubicBezTo>
                  <a:cubicBezTo>
                    <a:pt x="30998" y="0"/>
                    <a:pt x="39932" y="8939"/>
                    <a:pt x="39932" y="19976"/>
                  </a:cubicBezTo>
                  <a:close/>
                </a:path>
              </a:pathLst>
            </a:custGeom>
            <a:solidFill>
              <a:srgbClr val="FCDED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8;p39">
            <a:extLst>
              <a:ext uri="{FF2B5EF4-FFF2-40B4-BE49-F238E27FC236}">
                <a16:creationId xmlns:a16="http://schemas.microsoft.com/office/drawing/2014/main" id="{82AC0041-F99F-D797-5B84-91FDB5900914}"/>
              </a:ext>
            </a:extLst>
          </p:cNvPr>
          <p:cNvSpPr/>
          <p:nvPr/>
        </p:nvSpPr>
        <p:spPr>
          <a:xfrm>
            <a:off x="2883920" y="1285674"/>
            <a:ext cx="3375660" cy="3682565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1"/>
          </p:nvPr>
        </p:nvSpPr>
        <p:spPr>
          <a:xfrm>
            <a:off x="862846" y="1399725"/>
            <a:ext cx="2985254" cy="3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/>
              <a:t>World Health Organization</a:t>
            </a:r>
            <a:endParaRPr sz="1600" i="1" dirty="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2"/>
          </p:nvPr>
        </p:nvSpPr>
        <p:spPr>
          <a:xfrm>
            <a:off x="729900" y="1690724"/>
            <a:ext cx="3118200" cy="1044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Wanita-</a:t>
            </a:r>
            <a:r>
              <a:rPr lang="en-ID" dirty="0" err="1"/>
              <a:t>wanita</a:t>
            </a:r>
            <a:r>
              <a:rPr lang="en-ID" dirty="0"/>
              <a:t> </a:t>
            </a:r>
            <a:r>
              <a:rPr lang="en-ID" dirty="0" err="1"/>
              <a:t>khususnya</a:t>
            </a:r>
            <a:r>
              <a:rPr lang="en-ID" dirty="0"/>
              <a:t> pada </a:t>
            </a:r>
            <a:r>
              <a:rPr lang="en-ID" dirty="0" err="1"/>
              <a:t>usia</a:t>
            </a:r>
            <a:r>
              <a:rPr lang="en-ID" dirty="0"/>
              <a:t> </a:t>
            </a:r>
            <a:r>
              <a:rPr lang="en-ID" dirty="0" err="1"/>
              <a:t>remaja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malu</a:t>
            </a:r>
            <a:r>
              <a:rPr lang="en-ID" dirty="0"/>
              <a:t> dan </a:t>
            </a:r>
            <a:r>
              <a:rPr lang="en-ID" dirty="0" err="1"/>
              <a:t>merasa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berkonsultasi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dokter</a:t>
            </a:r>
            <a:r>
              <a:rPr lang="en-ID" dirty="0"/>
              <a:t> </a:t>
            </a:r>
            <a:r>
              <a:rPr lang="en-ID" dirty="0" err="1"/>
              <a:t>apabila</a:t>
            </a:r>
            <a:r>
              <a:rPr lang="en-ID" dirty="0"/>
              <a:t> </a:t>
            </a:r>
            <a:r>
              <a:rPr lang="en-ID" dirty="0" err="1"/>
              <a:t>mengalami</a:t>
            </a:r>
            <a:r>
              <a:rPr lang="en-ID" dirty="0"/>
              <a:t> </a:t>
            </a:r>
            <a:r>
              <a:rPr lang="en-ID" dirty="0" err="1"/>
              <a:t>gangguan</a:t>
            </a:r>
            <a:endParaRPr dirty="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3"/>
          </p:nvPr>
        </p:nvSpPr>
        <p:spPr>
          <a:xfrm>
            <a:off x="5296600" y="2406917"/>
            <a:ext cx="31194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Masih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wanita</a:t>
            </a:r>
            <a:r>
              <a:rPr lang="en-ID" dirty="0"/>
              <a:t> yang </a:t>
            </a:r>
            <a:r>
              <a:rPr lang="en-ID" dirty="0" err="1"/>
              <a:t>belum</a:t>
            </a:r>
            <a:r>
              <a:rPr lang="en-ID" dirty="0"/>
              <a:t>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edukasi</a:t>
            </a:r>
            <a:r>
              <a:rPr lang="en-ID" dirty="0"/>
              <a:t> </a:t>
            </a:r>
            <a:r>
              <a:rPr lang="en-ID" dirty="0" err="1"/>
              <a:t>kesehatan</a:t>
            </a:r>
            <a:r>
              <a:rPr lang="en-ID" dirty="0"/>
              <a:t> </a:t>
            </a:r>
            <a:r>
              <a:rPr lang="en-ID" dirty="0" err="1"/>
              <a:t>reproduksi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4"/>
          </p:nvPr>
        </p:nvSpPr>
        <p:spPr>
          <a:xfrm>
            <a:off x="727900" y="3123109"/>
            <a:ext cx="31194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60,20% </a:t>
            </a:r>
            <a:r>
              <a:rPr lang="en-US" dirty="0" err="1"/>
              <a:t>wanita</a:t>
            </a:r>
            <a:r>
              <a:rPr lang="en-US" dirty="0"/>
              <a:t>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 </a:t>
            </a:r>
            <a:r>
              <a:rPr lang="en-US" dirty="0" err="1"/>
              <a:t>menstruasi</a:t>
            </a:r>
            <a:r>
              <a:rPr lang="en-US" dirty="0"/>
              <a:t> pada SMA Al-Azhar Surabaya</a:t>
            </a:r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5"/>
          </p:nvPr>
        </p:nvSpPr>
        <p:spPr>
          <a:xfrm>
            <a:off x="5296000" y="3929110"/>
            <a:ext cx="3118200" cy="855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wanita</a:t>
            </a:r>
            <a:r>
              <a:rPr lang="en-ID" dirty="0"/>
              <a:t> yang </a:t>
            </a:r>
            <a:r>
              <a:rPr lang="en-ID" dirty="0" err="1"/>
              <a:t>datang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tempat</a:t>
            </a:r>
            <a:r>
              <a:rPr lang="en-ID" dirty="0"/>
              <a:t> </a:t>
            </a:r>
            <a:r>
              <a:rPr lang="en-ID" dirty="0" err="1"/>
              <a:t>praktek</a:t>
            </a:r>
            <a:r>
              <a:rPr lang="en-ID" dirty="0"/>
              <a:t> </a:t>
            </a:r>
            <a:r>
              <a:rPr lang="en-ID" dirty="0" err="1"/>
              <a:t>beliau</a:t>
            </a:r>
            <a:r>
              <a:rPr lang="en-ID" dirty="0"/>
              <a:t> </a:t>
            </a:r>
            <a:r>
              <a:rPr lang="en-ID" dirty="0" err="1"/>
              <a:t>cukup</a:t>
            </a:r>
            <a:r>
              <a:rPr lang="en-ID" dirty="0"/>
              <a:t>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mengeluhkan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gangguan</a:t>
            </a:r>
            <a:r>
              <a:rPr lang="en-ID" dirty="0"/>
              <a:t> </a:t>
            </a:r>
            <a:r>
              <a:rPr lang="en-ID" dirty="0" err="1"/>
              <a:t>menstruasi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1472" name="Google Shape;1472;p41"/>
          <p:cNvSpPr txBox="1">
            <a:spLocks noGrp="1"/>
          </p:cNvSpPr>
          <p:nvPr>
            <p:ph type="subTitle" idx="6"/>
          </p:nvPr>
        </p:nvSpPr>
        <p:spPr>
          <a:xfrm>
            <a:off x="1011115" y="2832083"/>
            <a:ext cx="2836985" cy="3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 err="1"/>
              <a:t>Riris</a:t>
            </a:r>
            <a:r>
              <a:rPr lang="en-ID" sz="1600" dirty="0"/>
              <a:t> Novita (2018)</a:t>
            </a:r>
            <a:endParaRPr sz="1600" dirty="0"/>
          </a:p>
        </p:txBody>
      </p:sp>
      <p:sp>
        <p:nvSpPr>
          <p:cNvPr id="1473" name="Google Shape;1473;p41"/>
          <p:cNvSpPr txBox="1">
            <a:spLocks noGrp="1"/>
          </p:cNvSpPr>
          <p:nvPr>
            <p:ph type="subTitle" idx="7"/>
          </p:nvPr>
        </p:nvSpPr>
        <p:spPr>
          <a:xfrm>
            <a:off x="5297549" y="2115904"/>
            <a:ext cx="2844127" cy="3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 err="1"/>
              <a:t>Anitha</a:t>
            </a:r>
            <a:r>
              <a:rPr lang="en-ID" sz="1600" dirty="0"/>
              <a:t> (2020)</a:t>
            </a:r>
            <a:endParaRPr sz="1600" dirty="0"/>
          </a:p>
        </p:txBody>
      </p:sp>
      <p:sp>
        <p:nvSpPr>
          <p:cNvPr id="1474" name="Google Shape;1474;p41"/>
          <p:cNvSpPr txBox="1">
            <a:spLocks noGrp="1"/>
          </p:cNvSpPr>
          <p:nvPr>
            <p:ph type="subTitle" idx="8"/>
          </p:nvPr>
        </p:nvSpPr>
        <p:spPr>
          <a:xfrm>
            <a:off x="5296600" y="3548263"/>
            <a:ext cx="3132400" cy="3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/>
              <a:t>I Putu </a:t>
            </a:r>
            <a:r>
              <a:rPr lang="en-ID" sz="1600" dirty="0" err="1"/>
              <a:t>Gde</a:t>
            </a:r>
            <a:r>
              <a:rPr lang="en-ID" sz="1600" dirty="0"/>
              <a:t> Wardhiana </a:t>
            </a:r>
            <a:r>
              <a:rPr lang="en-ID" sz="1600" dirty="0" err="1"/>
              <a:t>Sp.OG</a:t>
            </a:r>
            <a:r>
              <a:rPr lang="en-ID" sz="1600" dirty="0"/>
              <a:t> (K)</a:t>
            </a:r>
            <a:endParaRPr sz="1600" dirty="0"/>
          </a:p>
        </p:txBody>
      </p:sp>
      <p:sp>
        <p:nvSpPr>
          <p:cNvPr id="1475" name="Google Shape;1475;p4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Permasalahan</a:t>
            </a:r>
            <a:endParaRPr dirty="0"/>
          </a:p>
        </p:txBody>
      </p:sp>
      <p:sp>
        <p:nvSpPr>
          <p:cNvPr id="1476" name="Google Shape;1476;p41"/>
          <p:cNvSpPr/>
          <p:nvPr/>
        </p:nvSpPr>
        <p:spPr>
          <a:xfrm rot="2701665">
            <a:off x="3930294" y="1490493"/>
            <a:ext cx="438053" cy="438265"/>
          </a:xfrm>
          <a:prstGeom prst="roundRect">
            <a:avLst>
              <a:gd name="adj" fmla="val 16667"/>
            </a:avLst>
          </a:prstGeom>
          <a:solidFill>
            <a:schemeClr val="tx2">
              <a:lumMod val="60000"/>
              <a:lumOff val="40000"/>
              <a:alpha val="424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41"/>
          <p:cNvSpPr/>
          <p:nvPr/>
        </p:nvSpPr>
        <p:spPr>
          <a:xfrm>
            <a:off x="4020288" y="1603703"/>
            <a:ext cx="258040" cy="229844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8" name="Google Shape;1478;p41"/>
          <p:cNvCxnSpPr>
            <a:stCxn id="1476" idx="3"/>
            <a:endCxn id="1479" idx="1"/>
          </p:cNvCxnSpPr>
          <p:nvPr/>
        </p:nvCxnSpPr>
        <p:spPr>
          <a:xfrm>
            <a:off x="4304120" y="1864575"/>
            <a:ext cx="233400" cy="2235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0" name="Google Shape;1480;p41"/>
          <p:cNvCxnSpPr>
            <a:stCxn id="1479" idx="4"/>
          </p:cNvCxnSpPr>
          <p:nvPr/>
        </p:nvCxnSpPr>
        <p:spPr>
          <a:xfrm flipH="1">
            <a:off x="4571750" y="2171925"/>
            <a:ext cx="600" cy="31431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1" name="Google Shape;1481;p41"/>
          <p:cNvCxnSpPr>
            <a:endCxn id="1479" idx="0"/>
          </p:cNvCxnSpPr>
          <p:nvPr/>
        </p:nvCxnSpPr>
        <p:spPr>
          <a:xfrm>
            <a:off x="4571750" y="1363425"/>
            <a:ext cx="600" cy="7104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79" name="Google Shape;1479;p41"/>
          <p:cNvSpPr/>
          <p:nvPr/>
        </p:nvSpPr>
        <p:spPr>
          <a:xfrm>
            <a:off x="4523300" y="2073825"/>
            <a:ext cx="98100" cy="98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2" name="Google Shape;1482;p41"/>
          <p:cNvCxnSpPr>
            <a:stCxn id="1483" idx="3"/>
            <a:endCxn id="1484" idx="1"/>
          </p:cNvCxnSpPr>
          <p:nvPr/>
        </p:nvCxnSpPr>
        <p:spPr>
          <a:xfrm flipH="1">
            <a:off x="4607029" y="2580755"/>
            <a:ext cx="224755" cy="223615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4" name="Google Shape;1484;p41"/>
          <p:cNvSpPr/>
          <p:nvPr/>
        </p:nvSpPr>
        <p:spPr>
          <a:xfrm flipH="1">
            <a:off x="4523295" y="2790004"/>
            <a:ext cx="98100" cy="9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5" name="Google Shape;1485;p41"/>
          <p:cNvCxnSpPr>
            <a:stCxn id="1486" idx="3"/>
            <a:endCxn id="1487" idx="1"/>
          </p:cNvCxnSpPr>
          <p:nvPr/>
        </p:nvCxnSpPr>
        <p:spPr>
          <a:xfrm>
            <a:off x="4304120" y="3296933"/>
            <a:ext cx="233400" cy="2235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7" name="Google Shape;1487;p41"/>
          <p:cNvSpPr/>
          <p:nvPr/>
        </p:nvSpPr>
        <p:spPr>
          <a:xfrm>
            <a:off x="4523300" y="3506183"/>
            <a:ext cx="98100" cy="9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8" name="Google Shape;1488;p41"/>
          <p:cNvCxnSpPr>
            <a:stCxn id="1489" idx="3"/>
            <a:endCxn id="1490" idx="1"/>
          </p:cNvCxnSpPr>
          <p:nvPr/>
        </p:nvCxnSpPr>
        <p:spPr>
          <a:xfrm flipH="1">
            <a:off x="4607175" y="4013113"/>
            <a:ext cx="233400" cy="2235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0" name="Google Shape;1490;p41"/>
          <p:cNvSpPr/>
          <p:nvPr/>
        </p:nvSpPr>
        <p:spPr>
          <a:xfrm flipH="1">
            <a:off x="4523295" y="4222363"/>
            <a:ext cx="98100" cy="9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41"/>
          <p:cNvSpPr/>
          <p:nvPr/>
        </p:nvSpPr>
        <p:spPr>
          <a:xfrm rot="-2701665" flipH="1">
            <a:off x="4767557" y="2206672"/>
            <a:ext cx="438053" cy="438265"/>
          </a:xfrm>
          <a:prstGeom prst="roundRect">
            <a:avLst>
              <a:gd name="adj" fmla="val 16667"/>
            </a:avLst>
          </a:prstGeom>
          <a:solidFill>
            <a:srgbClr val="F78B92">
              <a:alpha val="566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6" name="Google Shape;1486;p41"/>
          <p:cNvSpPr/>
          <p:nvPr/>
        </p:nvSpPr>
        <p:spPr>
          <a:xfrm rot="2701665">
            <a:off x="3930294" y="2922851"/>
            <a:ext cx="438053" cy="438265"/>
          </a:xfrm>
          <a:prstGeom prst="roundRect">
            <a:avLst>
              <a:gd name="adj" fmla="val 16667"/>
            </a:avLst>
          </a:prstGeom>
          <a:solidFill>
            <a:srgbClr val="EB2A21">
              <a:alpha val="56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8" name="Google Shape;1498;p41"/>
          <p:cNvGrpSpPr/>
          <p:nvPr/>
        </p:nvGrpSpPr>
        <p:grpSpPr>
          <a:xfrm>
            <a:off x="4020306" y="3013278"/>
            <a:ext cx="258028" cy="257412"/>
            <a:chOff x="-24709875" y="1970225"/>
            <a:chExt cx="296175" cy="295400"/>
          </a:xfrm>
        </p:grpSpPr>
        <p:sp>
          <p:nvSpPr>
            <p:cNvPr id="1499" name="Google Shape;1499;p4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9" name="Google Shape;1489;p41"/>
          <p:cNvSpPr/>
          <p:nvPr/>
        </p:nvSpPr>
        <p:spPr>
          <a:xfrm rot="-2701665" flipH="1">
            <a:off x="4776349" y="3639030"/>
            <a:ext cx="438053" cy="438265"/>
          </a:xfrm>
          <a:prstGeom prst="roundRect">
            <a:avLst>
              <a:gd name="adj" fmla="val 16667"/>
            </a:avLst>
          </a:prstGeom>
          <a:solidFill>
            <a:srgbClr val="CE193D">
              <a:alpha val="52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41"/>
          <p:cNvGrpSpPr/>
          <p:nvPr/>
        </p:nvGrpSpPr>
        <p:grpSpPr>
          <a:xfrm>
            <a:off x="4836840" y="2283627"/>
            <a:ext cx="291830" cy="291830"/>
            <a:chOff x="-24338900" y="2710600"/>
            <a:chExt cx="295375" cy="295375"/>
          </a:xfrm>
        </p:grpSpPr>
        <p:sp>
          <p:nvSpPr>
            <p:cNvPr id="1502" name="Google Shape;1502;p4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" name="Google Shape;1491;p41">
            <a:extLst>
              <a:ext uri="{FF2B5EF4-FFF2-40B4-BE49-F238E27FC236}">
                <a16:creationId xmlns:a16="http://schemas.microsoft.com/office/drawing/2014/main" id="{8EBB1504-5146-B4E9-506B-773029D49347}"/>
              </a:ext>
            </a:extLst>
          </p:cNvPr>
          <p:cNvGrpSpPr/>
          <p:nvPr/>
        </p:nvGrpSpPr>
        <p:grpSpPr>
          <a:xfrm>
            <a:off x="4849064" y="3695749"/>
            <a:ext cx="292621" cy="276269"/>
            <a:chOff x="-25844850" y="2357750"/>
            <a:chExt cx="296175" cy="279625"/>
          </a:xfrm>
        </p:grpSpPr>
        <p:sp>
          <p:nvSpPr>
            <p:cNvPr id="10" name="Google Shape;1492;p41">
              <a:extLst>
                <a:ext uri="{FF2B5EF4-FFF2-40B4-BE49-F238E27FC236}">
                  <a16:creationId xmlns:a16="http://schemas.microsoft.com/office/drawing/2014/main" id="{3E9EAE27-4B2C-C768-0B77-9BFCB1E30E2C}"/>
                </a:ext>
              </a:extLst>
            </p:cNvPr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93;p41">
              <a:extLst>
                <a:ext uri="{FF2B5EF4-FFF2-40B4-BE49-F238E27FC236}">
                  <a16:creationId xmlns:a16="http://schemas.microsoft.com/office/drawing/2014/main" id="{E894384C-DB7F-DDD9-7B22-FF427C7932B5}"/>
                </a:ext>
              </a:extLst>
            </p:cNvPr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94;p41">
              <a:extLst>
                <a:ext uri="{FF2B5EF4-FFF2-40B4-BE49-F238E27FC236}">
                  <a16:creationId xmlns:a16="http://schemas.microsoft.com/office/drawing/2014/main" id="{B380B1D1-E60F-0728-5F2D-3F72E157D29C}"/>
                </a:ext>
              </a:extLst>
            </p:cNvPr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95;p41">
              <a:extLst>
                <a:ext uri="{FF2B5EF4-FFF2-40B4-BE49-F238E27FC236}">
                  <a16:creationId xmlns:a16="http://schemas.microsoft.com/office/drawing/2014/main" id="{FD33A00D-E911-8CBC-479F-500F83645861}"/>
                </a:ext>
              </a:extLst>
            </p:cNvPr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96;p41">
              <a:extLst>
                <a:ext uri="{FF2B5EF4-FFF2-40B4-BE49-F238E27FC236}">
                  <a16:creationId xmlns:a16="http://schemas.microsoft.com/office/drawing/2014/main" id="{3804D4C3-34BE-5B9B-A50D-93CC00D25EFD}"/>
                </a:ext>
              </a:extLst>
            </p:cNvPr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97;p41">
              <a:extLst>
                <a:ext uri="{FF2B5EF4-FFF2-40B4-BE49-F238E27FC236}">
                  <a16:creationId xmlns:a16="http://schemas.microsoft.com/office/drawing/2014/main" id="{F494F1A1-CE19-4D37-09E7-74245B85E21A}"/>
                </a:ext>
              </a:extLst>
            </p:cNvPr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8;p39">
            <a:extLst>
              <a:ext uri="{FF2B5EF4-FFF2-40B4-BE49-F238E27FC236}">
                <a16:creationId xmlns:a16="http://schemas.microsoft.com/office/drawing/2014/main" id="{48D0312B-80AB-6821-ADA6-FA771429DA86}"/>
              </a:ext>
            </a:extLst>
          </p:cNvPr>
          <p:cNvSpPr/>
          <p:nvPr/>
        </p:nvSpPr>
        <p:spPr>
          <a:xfrm>
            <a:off x="1268055" y="1954848"/>
            <a:ext cx="3375660" cy="119710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52"/>
          <p:cNvSpPr txBox="1">
            <a:spLocks noGrp="1"/>
          </p:cNvSpPr>
          <p:nvPr>
            <p:ph type="title"/>
          </p:nvPr>
        </p:nvSpPr>
        <p:spPr>
          <a:xfrm>
            <a:off x="1316135" y="1973145"/>
            <a:ext cx="3342900" cy="1197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Sistem pakar dapat mengatasi permasalahan tersebut.</a:t>
            </a:r>
            <a:br>
              <a:rPr lang="en" dirty="0"/>
            </a:br>
            <a:endParaRPr dirty="0"/>
          </a:p>
        </p:txBody>
      </p:sp>
      <p:grpSp>
        <p:nvGrpSpPr>
          <p:cNvPr id="2028" name="Google Shape;2944;p67">
            <a:extLst>
              <a:ext uri="{FF2B5EF4-FFF2-40B4-BE49-F238E27FC236}">
                <a16:creationId xmlns:a16="http://schemas.microsoft.com/office/drawing/2014/main" id="{5B2A9535-B687-F4CE-91AF-44B69108E214}"/>
              </a:ext>
            </a:extLst>
          </p:cNvPr>
          <p:cNvGrpSpPr/>
          <p:nvPr/>
        </p:nvGrpSpPr>
        <p:grpSpPr>
          <a:xfrm>
            <a:off x="4167962" y="1782647"/>
            <a:ext cx="4107357" cy="2775416"/>
            <a:chOff x="3655572" y="645118"/>
            <a:chExt cx="4406258" cy="3064906"/>
          </a:xfrm>
        </p:grpSpPr>
        <p:grpSp>
          <p:nvGrpSpPr>
            <p:cNvPr id="2029" name="Google Shape;2945;p67">
              <a:extLst>
                <a:ext uri="{FF2B5EF4-FFF2-40B4-BE49-F238E27FC236}">
                  <a16:creationId xmlns:a16="http://schemas.microsoft.com/office/drawing/2014/main" id="{E5DCD760-07CE-B8F8-876C-975554DD5862}"/>
                </a:ext>
              </a:extLst>
            </p:cNvPr>
            <p:cNvGrpSpPr/>
            <p:nvPr/>
          </p:nvGrpSpPr>
          <p:grpSpPr>
            <a:xfrm>
              <a:off x="5190944" y="1565995"/>
              <a:ext cx="506490" cy="929408"/>
              <a:chOff x="5190944" y="1565995"/>
              <a:chExt cx="506490" cy="929408"/>
            </a:xfrm>
          </p:grpSpPr>
          <p:sp>
            <p:nvSpPr>
              <p:cNvPr id="2208" name="Google Shape;2946;p67">
                <a:extLst>
                  <a:ext uri="{FF2B5EF4-FFF2-40B4-BE49-F238E27FC236}">
                    <a16:creationId xmlns:a16="http://schemas.microsoft.com/office/drawing/2014/main" id="{8C6DDD94-FBD0-0A5D-E2F2-8DE4D3D49A60}"/>
                  </a:ext>
                </a:extLst>
              </p:cNvPr>
              <p:cNvSpPr/>
              <p:nvPr/>
            </p:nvSpPr>
            <p:spPr>
              <a:xfrm>
                <a:off x="5190944" y="1565995"/>
                <a:ext cx="506490" cy="929408"/>
              </a:xfrm>
              <a:custGeom>
                <a:avLst/>
                <a:gdLst/>
                <a:ahLst/>
                <a:cxnLst/>
                <a:rect l="l" t="t" r="r" b="b"/>
                <a:pathLst>
                  <a:path w="506490" h="929408" extrusionOk="0">
                    <a:moveTo>
                      <a:pt x="506014" y="658613"/>
                    </a:moveTo>
                    <a:cubicBezTo>
                      <a:pt x="507692" y="567423"/>
                      <a:pt x="513717" y="240471"/>
                      <a:pt x="341226" y="82496"/>
                    </a:cubicBezTo>
                    <a:cubicBezTo>
                      <a:pt x="327820" y="70218"/>
                      <a:pt x="186550" y="-55592"/>
                      <a:pt x="87809" y="29132"/>
                    </a:cubicBezTo>
                    <a:cubicBezTo>
                      <a:pt x="17602" y="89372"/>
                      <a:pt x="9087" y="221567"/>
                      <a:pt x="3304" y="311498"/>
                    </a:cubicBezTo>
                    <a:cubicBezTo>
                      <a:pt x="-1061" y="379310"/>
                      <a:pt x="-19858" y="640968"/>
                      <a:pt x="119226" y="800756"/>
                    </a:cubicBezTo>
                    <a:cubicBezTo>
                      <a:pt x="215736" y="911627"/>
                      <a:pt x="383791" y="981359"/>
                      <a:pt x="462878" y="880864"/>
                    </a:cubicBezTo>
                    <a:cubicBezTo>
                      <a:pt x="502774" y="830143"/>
                      <a:pt x="504256" y="753982"/>
                      <a:pt x="506014" y="658613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9" name="Google Shape;2947;p67">
                <a:extLst>
                  <a:ext uri="{FF2B5EF4-FFF2-40B4-BE49-F238E27FC236}">
                    <a16:creationId xmlns:a16="http://schemas.microsoft.com/office/drawing/2014/main" id="{B60411EF-9E23-3075-B909-30BEABA814D9}"/>
                  </a:ext>
                </a:extLst>
              </p:cNvPr>
              <p:cNvSpPr/>
              <p:nvPr/>
            </p:nvSpPr>
            <p:spPr>
              <a:xfrm>
                <a:off x="5319488" y="1570357"/>
                <a:ext cx="287190" cy="826978"/>
              </a:xfrm>
              <a:custGeom>
                <a:avLst/>
                <a:gdLst/>
                <a:ahLst/>
                <a:cxnLst/>
                <a:rect l="l" t="t" r="r" b="b"/>
                <a:pathLst>
                  <a:path w="287190" h="826978" extrusionOk="0">
                    <a:moveTo>
                      <a:pt x="283290" y="826979"/>
                    </a:moveTo>
                    <a:cubicBezTo>
                      <a:pt x="256880" y="612782"/>
                      <a:pt x="199124" y="406533"/>
                      <a:pt x="111620" y="213982"/>
                    </a:cubicBezTo>
                    <a:cubicBezTo>
                      <a:pt x="78721" y="141598"/>
                      <a:pt x="41164" y="70277"/>
                      <a:pt x="0" y="2027"/>
                    </a:cubicBezTo>
                    <a:lnTo>
                      <a:pt x="3383" y="0"/>
                    </a:lnTo>
                    <a:cubicBezTo>
                      <a:pt x="44609" y="68384"/>
                      <a:pt x="82247" y="139830"/>
                      <a:pt x="115217" y="212357"/>
                    </a:cubicBezTo>
                    <a:cubicBezTo>
                      <a:pt x="202873" y="405274"/>
                      <a:pt x="260736" y="611889"/>
                      <a:pt x="287190" y="826487"/>
                    </a:cubicBezTo>
                    <a:lnTo>
                      <a:pt x="283290" y="826979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0" name="Google Shape;2948;p67">
                <a:extLst>
                  <a:ext uri="{FF2B5EF4-FFF2-40B4-BE49-F238E27FC236}">
                    <a16:creationId xmlns:a16="http://schemas.microsoft.com/office/drawing/2014/main" id="{9FA7FF2D-1516-C8C2-1E17-D06190471895}"/>
                  </a:ext>
                </a:extLst>
              </p:cNvPr>
              <p:cNvSpPr/>
              <p:nvPr/>
            </p:nvSpPr>
            <p:spPr>
              <a:xfrm>
                <a:off x="5452154" y="1682326"/>
                <a:ext cx="88637" cy="152251"/>
              </a:xfrm>
              <a:custGeom>
                <a:avLst/>
                <a:gdLst/>
                <a:ahLst/>
                <a:cxnLst/>
                <a:rect l="l" t="t" r="r" b="b"/>
                <a:pathLst>
                  <a:path w="88637" h="152251" extrusionOk="0">
                    <a:moveTo>
                      <a:pt x="1848" y="152251"/>
                    </a:moveTo>
                    <a:lnTo>
                      <a:pt x="0" y="148778"/>
                    </a:lnTo>
                    <a:cubicBezTo>
                      <a:pt x="10130" y="143366"/>
                      <a:pt x="17467" y="136303"/>
                      <a:pt x="21814" y="127802"/>
                    </a:cubicBezTo>
                    <a:cubicBezTo>
                      <a:pt x="25089" y="121390"/>
                      <a:pt x="25553" y="116336"/>
                      <a:pt x="26044" y="110987"/>
                    </a:cubicBezTo>
                    <a:cubicBezTo>
                      <a:pt x="26491" y="106156"/>
                      <a:pt x="26955" y="101165"/>
                      <a:pt x="29427" y="94994"/>
                    </a:cubicBezTo>
                    <a:cubicBezTo>
                      <a:pt x="33997" y="83635"/>
                      <a:pt x="41387" y="78367"/>
                      <a:pt x="49232" y="72795"/>
                    </a:cubicBezTo>
                    <a:cubicBezTo>
                      <a:pt x="53025" y="70080"/>
                      <a:pt x="56979" y="67276"/>
                      <a:pt x="60826" y="63606"/>
                    </a:cubicBezTo>
                    <a:cubicBezTo>
                      <a:pt x="75142" y="49926"/>
                      <a:pt x="83175" y="28521"/>
                      <a:pt x="84702" y="0"/>
                    </a:cubicBezTo>
                    <a:lnTo>
                      <a:pt x="88637" y="214"/>
                    </a:lnTo>
                    <a:cubicBezTo>
                      <a:pt x="87058" y="29772"/>
                      <a:pt x="78614" y="52051"/>
                      <a:pt x="63531" y="66446"/>
                    </a:cubicBezTo>
                    <a:cubicBezTo>
                      <a:pt x="59487" y="70303"/>
                      <a:pt x="55426" y="73197"/>
                      <a:pt x="51508" y="76001"/>
                    </a:cubicBezTo>
                    <a:cubicBezTo>
                      <a:pt x="43841" y="81457"/>
                      <a:pt x="37228" y="86180"/>
                      <a:pt x="33095" y="96467"/>
                    </a:cubicBezTo>
                    <a:cubicBezTo>
                      <a:pt x="30819" y="102102"/>
                      <a:pt x="30409" y="106585"/>
                      <a:pt x="29971" y="111353"/>
                    </a:cubicBezTo>
                    <a:cubicBezTo>
                      <a:pt x="29463" y="116836"/>
                      <a:pt x="28945" y="122515"/>
                      <a:pt x="25330" y="129597"/>
                    </a:cubicBezTo>
                    <a:cubicBezTo>
                      <a:pt x="20600" y="138830"/>
                      <a:pt x="12701" y="146456"/>
                      <a:pt x="1848" y="152251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1" name="Google Shape;2949;p67">
                <a:extLst>
                  <a:ext uri="{FF2B5EF4-FFF2-40B4-BE49-F238E27FC236}">
                    <a16:creationId xmlns:a16="http://schemas.microsoft.com/office/drawing/2014/main" id="{2AF1F08C-79FF-8C9F-D8AB-111E6CF80CF3}"/>
                  </a:ext>
                </a:extLst>
              </p:cNvPr>
              <p:cNvSpPr/>
              <p:nvPr/>
            </p:nvSpPr>
            <p:spPr>
              <a:xfrm>
                <a:off x="5467756" y="1742664"/>
                <a:ext cx="128810" cy="132471"/>
              </a:xfrm>
              <a:custGeom>
                <a:avLst/>
                <a:gdLst/>
                <a:ahLst/>
                <a:cxnLst/>
                <a:rect l="l" t="t" r="r" b="b"/>
                <a:pathLst>
                  <a:path w="128810" h="132471" extrusionOk="0">
                    <a:moveTo>
                      <a:pt x="2089" y="132472"/>
                    </a:moveTo>
                    <a:lnTo>
                      <a:pt x="0" y="129132"/>
                    </a:lnTo>
                    <a:cubicBezTo>
                      <a:pt x="4677" y="126203"/>
                      <a:pt x="9131" y="122819"/>
                      <a:pt x="13236" y="119077"/>
                    </a:cubicBezTo>
                    <a:cubicBezTo>
                      <a:pt x="23215" y="109969"/>
                      <a:pt x="28195" y="101361"/>
                      <a:pt x="32194" y="94440"/>
                    </a:cubicBezTo>
                    <a:cubicBezTo>
                      <a:pt x="33532" y="92128"/>
                      <a:pt x="34773" y="89967"/>
                      <a:pt x="36085" y="87984"/>
                    </a:cubicBezTo>
                    <a:cubicBezTo>
                      <a:pt x="44662" y="74938"/>
                      <a:pt x="54855" y="70893"/>
                      <a:pt x="65628" y="66616"/>
                    </a:cubicBezTo>
                    <a:cubicBezTo>
                      <a:pt x="74375" y="63151"/>
                      <a:pt x="83416" y="59552"/>
                      <a:pt x="93573" y="51069"/>
                    </a:cubicBezTo>
                    <a:cubicBezTo>
                      <a:pt x="107809" y="39139"/>
                      <a:pt x="118403" y="21958"/>
                      <a:pt x="125026" y="0"/>
                    </a:cubicBezTo>
                    <a:lnTo>
                      <a:pt x="128810" y="1143"/>
                    </a:lnTo>
                    <a:cubicBezTo>
                      <a:pt x="121938" y="23851"/>
                      <a:pt x="110951" y="41657"/>
                      <a:pt x="96099" y="54087"/>
                    </a:cubicBezTo>
                    <a:cubicBezTo>
                      <a:pt x="85460" y="62990"/>
                      <a:pt x="75696" y="66866"/>
                      <a:pt x="67092" y="70286"/>
                    </a:cubicBezTo>
                    <a:cubicBezTo>
                      <a:pt x="56453" y="74509"/>
                      <a:pt x="47260" y="78153"/>
                      <a:pt x="39378" y="90163"/>
                    </a:cubicBezTo>
                    <a:cubicBezTo>
                      <a:pt x="38120" y="92074"/>
                      <a:pt x="36906" y="94181"/>
                      <a:pt x="35612" y="96414"/>
                    </a:cubicBezTo>
                    <a:cubicBezTo>
                      <a:pt x="31480" y="103575"/>
                      <a:pt x="26330" y="112478"/>
                      <a:pt x="15887" y="121988"/>
                    </a:cubicBezTo>
                    <a:cubicBezTo>
                      <a:pt x="11612" y="125891"/>
                      <a:pt x="6962" y="129409"/>
                      <a:pt x="2089" y="132472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2" name="Google Shape;2950;p67">
                <a:extLst>
                  <a:ext uri="{FF2B5EF4-FFF2-40B4-BE49-F238E27FC236}">
                    <a16:creationId xmlns:a16="http://schemas.microsoft.com/office/drawing/2014/main" id="{55765DA9-8D9A-6280-FDBD-9C93522E9BEA}"/>
                  </a:ext>
                </a:extLst>
              </p:cNvPr>
              <p:cNvSpPr/>
              <p:nvPr/>
            </p:nvSpPr>
            <p:spPr>
              <a:xfrm>
                <a:off x="5236367" y="1649715"/>
                <a:ext cx="198892" cy="141589"/>
              </a:xfrm>
              <a:custGeom>
                <a:avLst/>
                <a:gdLst/>
                <a:ahLst/>
                <a:cxnLst/>
                <a:rect l="l" t="t" r="r" b="b"/>
                <a:pathLst>
                  <a:path w="198892" h="141589" extrusionOk="0">
                    <a:moveTo>
                      <a:pt x="185459" y="141589"/>
                    </a:moveTo>
                    <a:cubicBezTo>
                      <a:pt x="153650" y="141589"/>
                      <a:pt x="133719" y="130722"/>
                      <a:pt x="124107" y="123667"/>
                    </a:cubicBezTo>
                    <a:cubicBezTo>
                      <a:pt x="107532" y="111487"/>
                      <a:pt x="95572" y="93288"/>
                      <a:pt x="81720" y="72214"/>
                    </a:cubicBezTo>
                    <a:cubicBezTo>
                      <a:pt x="76419" y="64160"/>
                      <a:pt x="73955" y="59695"/>
                      <a:pt x="71992" y="56114"/>
                    </a:cubicBezTo>
                    <a:cubicBezTo>
                      <a:pt x="70180" y="52819"/>
                      <a:pt x="68868" y="50435"/>
                      <a:pt x="66145" y="46711"/>
                    </a:cubicBezTo>
                    <a:cubicBezTo>
                      <a:pt x="52222" y="27468"/>
                      <a:pt x="29962" y="13019"/>
                      <a:pt x="0" y="3768"/>
                    </a:cubicBezTo>
                    <a:lnTo>
                      <a:pt x="1169" y="0"/>
                    </a:lnTo>
                    <a:cubicBezTo>
                      <a:pt x="31962" y="9519"/>
                      <a:pt x="54900" y="24458"/>
                      <a:pt x="69350" y="44398"/>
                    </a:cubicBezTo>
                    <a:cubicBezTo>
                      <a:pt x="72197" y="48319"/>
                      <a:pt x="73625" y="50917"/>
                      <a:pt x="75437" y="54221"/>
                    </a:cubicBezTo>
                    <a:cubicBezTo>
                      <a:pt x="77391" y="57748"/>
                      <a:pt x="79801" y="62124"/>
                      <a:pt x="84987" y="70018"/>
                    </a:cubicBezTo>
                    <a:cubicBezTo>
                      <a:pt x="98651" y="90815"/>
                      <a:pt x="110442" y="108746"/>
                      <a:pt x="126445" y="120506"/>
                    </a:cubicBezTo>
                    <a:cubicBezTo>
                      <a:pt x="136879" y="128186"/>
                      <a:pt x="160254" y="140553"/>
                      <a:pt x="198526" y="137053"/>
                    </a:cubicBezTo>
                    <a:lnTo>
                      <a:pt x="198892" y="140973"/>
                    </a:lnTo>
                    <a:cubicBezTo>
                      <a:pt x="194188" y="141384"/>
                      <a:pt x="189717" y="141589"/>
                      <a:pt x="185459" y="141589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0" name="Google Shape;2951;p67">
              <a:extLst>
                <a:ext uri="{FF2B5EF4-FFF2-40B4-BE49-F238E27FC236}">
                  <a16:creationId xmlns:a16="http://schemas.microsoft.com/office/drawing/2014/main" id="{86615450-E02E-0CA0-B286-6A18D20E8BCD}"/>
                </a:ext>
              </a:extLst>
            </p:cNvPr>
            <p:cNvGrpSpPr/>
            <p:nvPr/>
          </p:nvGrpSpPr>
          <p:grpSpPr>
            <a:xfrm>
              <a:off x="4654858" y="2195171"/>
              <a:ext cx="894906" cy="570689"/>
              <a:chOff x="4654858" y="2195171"/>
              <a:chExt cx="894906" cy="570689"/>
            </a:xfrm>
          </p:grpSpPr>
          <p:sp>
            <p:nvSpPr>
              <p:cNvPr id="2203" name="Google Shape;2952;p67">
                <a:extLst>
                  <a:ext uri="{FF2B5EF4-FFF2-40B4-BE49-F238E27FC236}">
                    <a16:creationId xmlns:a16="http://schemas.microsoft.com/office/drawing/2014/main" id="{028A34AC-EFA1-29CA-C743-4D1EB9CAB164}"/>
                  </a:ext>
                </a:extLst>
              </p:cNvPr>
              <p:cNvSpPr/>
              <p:nvPr/>
            </p:nvSpPr>
            <p:spPr>
              <a:xfrm>
                <a:off x="4654858" y="2195171"/>
                <a:ext cx="894906" cy="570689"/>
              </a:xfrm>
              <a:custGeom>
                <a:avLst/>
                <a:gdLst/>
                <a:ahLst/>
                <a:cxnLst/>
                <a:rect l="l" t="t" r="r" b="b"/>
                <a:pathLst>
                  <a:path w="894906" h="570689" extrusionOk="0">
                    <a:moveTo>
                      <a:pt x="730312" y="178589"/>
                    </a:moveTo>
                    <a:cubicBezTo>
                      <a:pt x="657214" y="129592"/>
                      <a:pt x="395121" y="-46099"/>
                      <a:pt x="176853" y="11444"/>
                    </a:cubicBezTo>
                    <a:cubicBezTo>
                      <a:pt x="159885" y="15917"/>
                      <a:pt x="-15970" y="64906"/>
                      <a:pt x="1175" y="189350"/>
                    </a:cubicBezTo>
                    <a:cubicBezTo>
                      <a:pt x="13367" y="277834"/>
                      <a:pt x="116160" y="353799"/>
                      <a:pt x="186099" y="405475"/>
                    </a:cubicBezTo>
                    <a:cubicBezTo>
                      <a:pt x="238830" y="444444"/>
                      <a:pt x="441274" y="596392"/>
                      <a:pt x="643567" y="566924"/>
                    </a:cubicBezTo>
                    <a:cubicBezTo>
                      <a:pt x="783927" y="546475"/>
                      <a:pt x="928285" y="446427"/>
                      <a:pt x="888067" y="329716"/>
                    </a:cubicBezTo>
                    <a:cubicBezTo>
                      <a:pt x="867771" y="270824"/>
                      <a:pt x="806758" y="229828"/>
                      <a:pt x="730312" y="178589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4" name="Google Shape;2953;p67">
                <a:extLst>
                  <a:ext uri="{FF2B5EF4-FFF2-40B4-BE49-F238E27FC236}">
                    <a16:creationId xmlns:a16="http://schemas.microsoft.com/office/drawing/2014/main" id="{312164D5-6B53-BFE3-8AC8-343F646D04EC}"/>
                  </a:ext>
                </a:extLst>
              </p:cNvPr>
              <p:cNvSpPr/>
              <p:nvPr/>
            </p:nvSpPr>
            <p:spPr>
              <a:xfrm>
                <a:off x="4658880" y="2335693"/>
                <a:ext cx="818890" cy="204829"/>
              </a:xfrm>
              <a:custGeom>
                <a:avLst/>
                <a:gdLst/>
                <a:ahLst/>
                <a:cxnLst/>
                <a:rect l="l" t="t" r="r" b="b"/>
                <a:pathLst>
                  <a:path w="818890" h="204829" extrusionOk="0">
                    <a:moveTo>
                      <a:pt x="817167" y="204829"/>
                    </a:moveTo>
                    <a:cubicBezTo>
                      <a:pt x="629619" y="114380"/>
                      <a:pt x="432146" y="53551"/>
                      <a:pt x="230229" y="24021"/>
                    </a:cubicBezTo>
                    <a:cubicBezTo>
                      <a:pt x="154292" y="12912"/>
                      <a:pt x="76829" y="6162"/>
                      <a:pt x="0" y="3938"/>
                    </a:cubicBezTo>
                    <a:lnTo>
                      <a:pt x="107" y="0"/>
                    </a:lnTo>
                    <a:cubicBezTo>
                      <a:pt x="77088" y="2232"/>
                      <a:pt x="154703" y="9001"/>
                      <a:pt x="230809" y="20119"/>
                    </a:cubicBezTo>
                    <a:cubicBezTo>
                      <a:pt x="433110" y="49712"/>
                      <a:pt x="630958" y="110657"/>
                      <a:pt x="818890" y="201293"/>
                    </a:cubicBezTo>
                    <a:lnTo>
                      <a:pt x="817167" y="204829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5" name="Google Shape;2954;p67">
                <a:extLst>
                  <a:ext uri="{FF2B5EF4-FFF2-40B4-BE49-F238E27FC236}">
                    <a16:creationId xmlns:a16="http://schemas.microsoft.com/office/drawing/2014/main" id="{A2822906-D0C6-E8DC-D5AA-E7934C15AC3D}"/>
                  </a:ext>
                </a:extLst>
              </p:cNvPr>
              <p:cNvSpPr/>
              <p:nvPr/>
            </p:nvSpPr>
            <p:spPr>
              <a:xfrm>
                <a:off x="4861556" y="2217339"/>
                <a:ext cx="80585" cy="149956"/>
              </a:xfrm>
              <a:custGeom>
                <a:avLst/>
                <a:gdLst/>
                <a:ahLst/>
                <a:cxnLst/>
                <a:rect l="l" t="t" r="r" b="b"/>
                <a:pathLst>
                  <a:path w="80585" h="149956" extrusionOk="0">
                    <a:moveTo>
                      <a:pt x="80355" y="149956"/>
                    </a:moveTo>
                    <a:lnTo>
                      <a:pt x="76419" y="149653"/>
                    </a:lnTo>
                    <a:cubicBezTo>
                      <a:pt x="77329" y="138624"/>
                      <a:pt x="75437" y="128980"/>
                      <a:pt x="70805" y="120997"/>
                    </a:cubicBezTo>
                    <a:cubicBezTo>
                      <a:pt x="67333" y="115014"/>
                      <a:pt x="63468" y="112005"/>
                      <a:pt x="59398" y="108799"/>
                    </a:cubicBezTo>
                    <a:cubicBezTo>
                      <a:pt x="55712" y="105924"/>
                      <a:pt x="51892" y="102941"/>
                      <a:pt x="48188" y="97700"/>
                    </a:cubicBezTo>
                    <a:cubicBezTo>
                      <a:pt x="41333" y="88038"/>
                      <a:pt x="40914" y="79269"/>
                      <a:pt x="40485" y="70000"/>
                    </a:cubicBezTo>
                    <a:cubicBezTo>
                      <a:pt x="40271" y="65481"/>
                      <a:pt x="40039" y="60820"/>
                      <a:pt x="39075" y="55784"/>
                    </a:cubicBezTo>
                    <a:cubicBezTo>
                      <a:pt x="35496" y="37040"/>
                      <a:pt x="22331" y="19333"/>
                      <a:pt x="0" y="3197"/>
                    </a:cubicBezTo>
                    <a:lnTo>
                      <a:pt x="2303" y="0"/>
                    </a:lnTo>
                    <a:cubicBezTo>
                      <a:pt x="25482" y="16752"/>
                      <a:pt x="39147" y="35263"/>
                      <a:pt x="42949" y="55043"/>
                    </a:cubicBezTo>
                    <a:cubicBezTo>
                      <a:pt x="43966" y="60347"/>
                      <a:pt x="44189" y="65151"/>
                      <a:pt x="44404" y="69803"/>
                    </a:cubicBezTo>
                    <a:cubicBezTo>
                      <a:pt x="44832" y="78858"/>
                      <a:pt x="45207" y="86689"/>
                      <a:pt x="51383" y="95414"/>
                    </a:cubicBezTo>
                    <a:cubicBezTo>
                      <a:pt x="54766" y="100182"/>
                      <a:pt x="58193" y="102861"/>
                      <a:pt x="61808" y="105701"/>
                    </a:cubicBezTo>
                    <a:cubicBezTo>
                      <a:pt x="66003" y="108978"/>
                      <a:pt x="70341" y="112362"/>
                      <a:pt x="74214" y="119024"/>
                    </a:cubicBezTo>
                    <a:cubicBezTo>
                      <a:pt x="79257" y="127721"/>
                      <a:pt x="81319" y="138133"/>
                      <a:pt x="80355" y="149956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6" name="Google Shape;2955;p67">
                <a:extLst>
                  <a:ext uri="{FF2B5EF4-FFF2-40B4-BE49-F238E27FC236}">
                    <a16:creationId xmlns:a16="http://schemas.microsoft.com/office/drawing/2014/main" id="{82CEEC84-40BD-3BD7-3EBC-1312A5E0B30C}"/>
                  </a:ext>
                </a:extLst>
              </p:cNvPr>
              <p:cNvSpPr/>
              <p:nvPr/>
            </p:nvSpPr>
            <p:spPr>
              <a:xfrm>
                <a:off x="4939724" y="2204088"/>
                <a:ext cx="43371" cy="171530"/>
              </a:xfrm>
              <a:custGeom>
                <a:avLst/>
                <a:gdLst/>
                <a:ahLst/>
                <a:cxnLst/>
                <a:rect l="l" t="t" r="r" b="b"/>
                <a:pathLst>
                  <a:path w="43371" h="171530" extrusionOk="0">
                    <a:moveTo>
                      <a:pt x="43368" y="171530"/>
                    </a:moveTo>
                    <a:lnTo>
                      <a:pt x="39432" y="171504"/>
                    </a:lnTo>
                    <a:cubicBezTo>
                      <a:pt x="39477" y="165994"/>
                      <a:pt x="39066" y="160752"/>
                      <a:pt x="38174" y="155493"/>
                    </a:cubicBezTo>
                    <a:cubicBezTo>
                      <a:pt x="36005" y="142652"/>
                      <a:pt x="31622" y="134097"/>
                      <a:pt x="28106" y="127239"/>
                    </a:cubicBezTo>
                    <a:cubicBezTo>
                      <a:pt x="26919" y="124944"/>
                      <a:pt x="25830" y="122810"/>
                      <a:pt x="24911" y="120720"/>
                    </a:cubicBezTo>
                    <a:cubicBezTo>
                      <a:pt x="18788" y="106924"/>
                      <a:pt x="20841" y="96530"/>
                      <a:pt x="23001" y="85529"/>
                    </a:cubicBezTo>
                    <a:cubicBezTo>
                      <a:pt x="24750" y="76608"/>
                      <a:pt x="26553" y="67410"/>
                      <a:pt x="24964" y="54739"/>
                    </a:cubicBezTo>
                    <a:cubicBezTo>
                      <a:pt x="22724" y="36933"/>
                      <a:pt x="14325" y="19377"/>
                      <a:pt x="0" y="2554"/>
                    </a:cubicBezTo>
                    <a:lnTo>
                      <a:pt x="2981" y="0"/>
                    </a:lnTo>
                    <a:cubicBezTo>
                      <a:pt x="17815" y="17413"/>
                      <a:pt x="26535" y="35665"/>
                      <a:pt x="28865" y="54248"/>
                    </a:cubicBezTo>
                    <a:cubicBezTo>
                      <a:pt x="30542" y="67553"/>
                      <a:pt x="28570" y="77501"/>
                      <a:pt x="26847" y="86288"/>
                    </a:cubicBezTo>
                    <a:cubicBezTo>
                      <a:pt x="24714" y="97119"/>
                      <a:pt x="22885" y="106469"/>
                      <a:pt x="28490" y="119122"/>
                    </a:cubicBezTo>
                    <a:cubicBezTo>
                      <a:pt x="29382" y="121149"/>
                      <a:pt x="30444" y="123230"/>
                      <a:pt x="31596" y="125444"/>
                    </a:cubicBezTo>
                    <a:cubicBezTo>
                      <a:pt x="35237" y="132552"/>
                      <a:pt x="39771" y="141393"/>
                      <a:pt x="42030" y="154850"/>
                    </a:cubicBezTo>
                    <a:cubicBezTo>
                      <a:pt x="42984" y="160333"/>
                      <a:pt x="43413" y="165798"/>
                      <a:pt x="43368" y="171530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7" name="Google Shape;2956;p67">
                <a:extLst>
                  <a:ext uri="{FF2B5EF4-FFF2-40B4-BE49-F238E27FC236}">
                    <a16:creationId xmlns:a16="http://schemas.microsoft.com/office/drawing/2014/main" id="{711AB780-0D15-EF2D-31E7-7D41CD98C7B1}"/>
                  </a:ext>
                </a:extLst>
              </p:cNvPr>
              <p:cNvSpPr/>
              <p:nvPr/>
            </p:nvSpPr>
            <p:spPr>
              <a:xfrm>
                <a:off x="4678739" y="2357794"/>
                <a:ext cx="217742" cy="91663"/>
              </a:xfrm>
              <a:custGeom>
                <a:avLst/>
                <a:gdLst/>
                <a:ahLst/>
                <a:cxnLst/>
                <a:rect l="l" t="t" r="r" b="b"/>
                <a:pathLst>
                  <a:path w="217742" h="91663" extrusionOk="0">
                    <a:moveTo>
                      <a:pt x="2535" y="91663"/>
                    </a:moveTo>
                    <a:lnTo>
                      <a:pt x="0" y="88645"/>
                    </a:lnTo>
                    <a:cubicBezTo>
                      <a:pt x="23795" y="68616"/>
                      <a:pt x="47911" y="57793"/>
                      <a:pt x="71670" y="56453"/>
                    </a:cubicBezTo>
                    <a:cubicBezTo>
                      <a:pt x="76303" y="56221"/>
                      <a:pt x="79186" y="56373"/>
                      <a:pt x="82800" y="56641"/>
                    </a:cubicBezTo>
                    <a:cubicBezTo>
                      <a:pt x="86683" y="56900"/>
                      <a:pt x="91467" y="57329"/>
                      <a:pt x="100633" y="57150"/>
                    </a:cubicBezTo>
                    <a:cubicBezTo>
                      <a:pt x="124589" y="56918"/>
                      <a:pt x="145287" y="56721"/>
                      <a:pt x="163218" y="49863"/>
                    </a:cubicBezTo>
                    <a:cubicBezTo>
                      <a:pt x="174901" y="45407"/>
                      <a:pt x="197053" y="32977"/>
                      <a:pt x="214271" y="0"/>
                    </a:cubicBezTo>
                    <a:lnTo>
                      <a:pt x="217742" y="1813"/>
                    </a:lnTo>
                    <a:cubicBezTo>
                      <a:pt x="199927" y="35942"/>
                      <a:pt x="176820" y="48872"/>
                      <a:pt x="164628" y="53551"/>
                    </a:cubicBezTo>
                    <a:cubicBezTo>
                      <a:pt x="146010" y="60659"/>
                      <a:pt x="124999" y="60856"/>
                      <a:pt x="100651" y="61088"/>
                    </a:cubicBezTo>
                    <a:cubicBezTo>
                      <a:pt x="91395" y="61213"/>
                      <a:pt x="86469" y="60847"/>
                      <a:pt x="82524" y="60579"/>
                    </a:cubicBezTo>
                    <a:cubicBezTo>
                      <a:pt x="78900" y="60320"/>
                      <a:pt x="76294" y="60133"/>
                      <a:pt x="71876" y="60391"/>
                    </a:cubicBezTo>
                    <a:cubicBezTo>
                      <a:pt x="48991" y="61668"/>
                      <a:pt x="25660" y="72196"/>
                      <a:pt x="2535" y="91663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1" name="Google Shape;2957;p67">
              <a:extLst>
                <a:ext uri="{FF2B5EF4-FFF2-40B4-BE49-F238E27FC236}">
                  <a16:creationId xmlns:a16="http://schemas.microsoft.com/office/drawing/2014/main" id="{3AC33C0D-BACF-39A1-C1FD-1A1508F3949B}"/>
                </a:ext>
              </a:extLst>
            </p:cNvPr>
            <p:cNvGrpSpPr/>
            <p:nvPr/>
          </p:nvGrpSpPr>
          <p:grpSpPr>
            <a:xfrm>
              <a:off x="5060846" y="2752402"/>
              <a:ext cx="646838" cy="722896"/>
              <a:chOff x="5060846" y="2752402"/>
              <a:chExt cx="646838" cy="722896"/>
            </a:xfrm>
          </p:grpSpPr>
          <p:sp>
            <p:nvSpPr>
              <p:cNvPr id="2198" name="Google Shape;2958;p67">
                <a:extLst>
                  <a:ext uri="{FF2B5EF4-FFF2-40B4-BE49-F238E27FC236}">
                    <a16:creationId xmlns:a16="http://schemas.microsoft.com/office/drawing/2014/main" id="{DA860510-506E-B44A-F1F5-70F5DE4A6BC7}"/>
                  </a:ext>
                </a:extLst>
              </p:cNvPr>
              <p:cNvSpPr/>
              <p:nvPr/>
            </p:nvSpPr>
            <p:spPr>
              <a:xfrm>
                <a:off x="5060846" y="2752402"/>
                <a:ext cx="646838" cy="722896"/>
              </a:xfrm>
              <a:custGeom>
                <a:avLst/>
                <a:gdLst/>
                <a:ahLst/>
                <a:cxnLst/>
                <a:rect l="l" t="t" r="r" b="b"/>
                <a:pathLst>
                  <a:path w="646838" h="722896" extrusionOk="0">
                    <a:moveTo>
                      <a:pt x="331196" y="85854"/>
                    </a:moveTo>
                    <a:cubicBezTo>
                      <a:pt x="264461" y="132628"/>
                      <a:pt x="25173" y="300328"/>
                      <a:pt x="1860" y="508148"/>
                    </a:cubicBezTo>
                    <a:cubicBezTo>
                      <a:pt x="49" y="524302"/>
                      <a:pt x="-16463" y="692627"/>
                      <a:pt x="96674" y="719416"/>
                    </a:cubicBezTo>
                    <a:cubicBezTo>
                      <a:pt x="177127" y="738472"/>
                      <a:pt x="277064" y="675053"/>
                      <a:pt x="345057" y="631914"/>
                    </a:cubicBezTo>
                    <a:cubicBezTo>
                      <a:pt x="396324" y="599383"/>
                      <a:pt x="595180" y="475287"/>
                      <a:pt x="637379" y="290657"/>
                    </a:cubicBezTo>
                    <a:cubicBezTo>
                      <a:pt x="666663" y="162552"/>
                      <a:pt x="628579" y="4371"/>
                      <a:pt x="514388" y="85"/>
                    </a:cubicBezTo>
                    <a:cubicBezTo>
                      <a:pt x="456766" y="-2067"/>
                      <a:pt x="400992" y="36938"/>
                      <a:pt x="331196" y="85854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9" name="Google Shape;2959;p67">
                <a:extLst>
                  <a:ext uri="{FF2B5EF4-FFF2-40B4-BE49-F238E27FC236}">
                    <a16:creationId xmlns:a16="http://schemas.microsoft.com/office/drawing/2014/main" id="{67912637-439D-A79C-00A3-93AD4C197183}"/>
                  </a:ext>
                </a:extLst>
              </p:cNvPr>
              <p:cNvSpPr/>
              <p:nvPr/>
            </p:nvSpPr>
            <p:spPr>
              <a:xfrm>
                <a:off x="5116223" y="2812735"/>
                <a:ext cx="450265" cy="641669"/>
              </a:xfrm>
              <a:custGeom>
                <a:avLst/>
                <a:gdLst/>
                <a:ahLst/>
                <a:cxnLst/>
                <a:rect l="l" t="t" r="r" b="b"/>
                <a:pathLst>
                  <a:path w="450265" h="641669" extrusionOk="0">
                    <a:moveTo>
                      <a:pt x="3624" y="641670"/>
                    </a:moveTo>
                    <a:lnTo>
                      <a:pt x="0" y="640134"/>
                    </a:lnTo>
                    <a:cubicBezTo>
                      <a:pt x="27704" y="574304"/>
                      <a:pt x="59505" y="509510"/>
                      <a:pt x="94537" y="447547"/>
                    </a:cubicBezTo>
                    <a:cubicBezTo>
                      <a:pt x="187682" y="282669"/>
                      <a:pt x="306460" y="132106"/>
                      <a:pt x="447588" y="0"/>
                    </a:cubicBezTo>
                    <a:lnTo>
                      <a:pt x="450265" y="2858"/>
                    </a:lnTo>
                    <a:cubicBezTo>
                      <a:pt x="309450" y="134696"/>
                      <a:pt x="190931" y="284955"/>
                      <a:pt x="97956" y="449476"/>
                    </a:cubicBezTo>
                    <a:cubicBezTo>
                      <a:pt x="63004" y="511314"/>
                      <a:pt x="31283" y="575965"/>
                      <a:pt x="3624" y="641670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0" name="Google Shape;2960;p67">
                <a:extLst>
                  <a:ext uri="{FF2B5EF4-FFF2-40B4-BE49-F238E27FC236}">
                    <a16:creationId xmlns:a16="http://schemas.microsoft.com/office/drawing/2014/main" id="{539FD1F4-14C3-E180-3D8B-6E09C27F36EC}"/>
                  </a:ext>
                </a:extLst>
              </p:cNvPr>
              <p:cNvSpPr/>
              <p:nvPr/>
            </p:nvSpPr>
            <p:spPr>
              <a:xfrm>
                <a:off x="5082628" y="3213388"/>
                <a:ext cx="155675" cy="26141"/>
              </a:xfrm>
              <a:custGeom>
                <a:avLst/>
                <a:gdLst/>
                <a:ahLst/>
                <a:cxnLst/>
                <a:rect l="l" t="t" r="r" b="b"/>
                <a:pathLst>
                  <a:path w="155675" h="26141" extrusionOk="0">
                    <a:moveTo>
                      <a:pt x="2151" y="26142"/>
                    </a:moveTo>
                    <a:lnTo>
                      <a:pt x="0" y="22846"/>
                    </a:lnTo>
                    <a:cubicBezTo>
                      <a:pt x="22224" y="8407"/>
                      <a:pt x="42779" y="2790"/>
                      <a:pt x="61210" y="6103"/>
                    </a:cubicBezTo>
                    <a:cubicBezTo>
                      <a:pt x="66128" y="6996"/>
                      <a:pt x="70358" y="8407"/>
                      <a:pt x="74446" y="9782"/>
                    </a:cubicBezTo>
                    <a:cubicBezTo>
                      <a:pt x="82408" y="12461"/>
                      <a:pt x="89307" y="14738"/>
                      <a:pt x="98830" y="12336"/>
                    </a:cubicBezTo>
                    <a:cubicBezTo>
                      <a:pt x="104042" y="11015"/>
                      <a:pt x="107497" y="8952"/>
                      <a:pt x="111147" y="6782"/>
                    </a:cubicBezTo>
                    <a:cubicBezTo>
                      <a:pt x="115386" y="4246"/>
                      <a:pt x="119787" y="1630"/>
                      <a:pt x="126856" y="504"/>
                    </a:cubicBezTo>
                    <a:cubicBezTo>
                      <a:pt x="136076" y="-942"/>
                      <a:pt x="145751" y="719"/>
                      <a:pt x="155675" y="5550"/>
                    </a:cubicBezTo>
                    <a:lnTo>
                      <a:pt x="153953" y="9086"/>
                    </a:lnTo>
                    <a:cubicBezTo>
                      <a:pt x="144778" y="4639"/>
                      <a:pt x="135888" y="3130"/>
                      <a:pt x="127463" y="4380"/>
                    </a:cubicBezTo>
                    <a:cubicBezTo>
                      <a:pt x="121143" y="5398"/>
                      <a:pt x="117252" y="7702"/>
                      <a:pt x="113155" y="10166"/>
                    </a:cubicBezTo>
                    <a:cubicBezTo>
                      <a:pt x="109416" y="12399"/>
                      <a:pt x="105560" y="14685"/>
                      <a:pt x="99785" y="16149"/>
                    </a:cubicBezTo>
                    <a:cubicBezTo>
                      <a:pt x="89173" y="18837"/>
                      <a:pt x="81399" y="16274"/>
                      <a:pt x="73206" y="13515"/>
                    </a:cubicBezTo>
                    <a:cubicBezTo>
                      <a:pt x="69252" y="12193"/>
                      <a:pt x="65164" y="10827"/>
                      <a:pt x="60505" y="9979"/>
                    </a:cubicBezTo>
                    <a:cubicBezTo>
                      <a:pt x="43154" y="6853"/>
                      <a:pt x="23518" y="12283"/>
                      <a:pt x="2151" y="26142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1" name="Google Shape;2961;p67">
                <a:extLst>
                  <a:ext uri="{FF2B5EF4-FFF2-40B4-BE49-F238E27FC236}">
                    <a16:creationId xmlns:a16="http://schemas.microsoft.com/office/drawing/2014/main" id="{7095A44C-0F30-1613-17F1-04FF36C86BAA}"/>
                  </a:ext>
                </a:extLst>
              </p:cNvPr>
              <p:cNvSpPr/>
              <p:nvPr/>
            </p:nvSpPr>
            <p:spPr>
              <a:xfrm>
                <a:off x="5097587" y="3157065"/>
                <a:ext cx="161664" cy="32726"/>
              </a:xfrm>
              <a:custGeom>
                <a:avLst/>
                <a:gdLst/>
                <a:ahLst/>
                <a:cxnLst/>
                <a:rect l="l" t="t" r="r" b="b"/>
                <a:pathLst>
                  <a:path w="161664" h="32726" extrusionOk="0">
                    <a:moveTo>
                      <a:pt x="160210" y="32727"/>
                    </a:moveTo>
                    <a:cubicBezTo>
                      <a:pt x="155595" y="30896"/>
                      <a:pt x="150820" y="29467"/>
                      <a:pt x="146010" y="28467"/>
                    </a:cubicBezTo>
                    <a:cubicBezTo>
                      <a:pt x="134264" y="26065"/>
                      <a:pt x="125428" y="26994"/>
                      <a:pt x="118323" y="27726"/>
                    </a:cubicBezTo>
                    <a:cubicBezTo>
                      <a:pt x="115940" y="27976"/>
                      <a:pt x="113709" y="28199"/>
                      <a:pt x="111593" y="28306"/>
                    </a:cubicBezTo>
                    <a:cubicBezTo>
                      <a:pt x="97661" y="28878"/>
                      <a:pt x="89289" y="23726"/>
                      <a:pt x="80480" y="18153"/>
                    </a:cubicBezTo>
                    <a:cubicBezTo>
                      <a:pt x="73375" y="13680"/>
                      <a:pt x="66047" y="9036"/>
                      <a:pt x="54605" y="6170"/>
                    </a:cubicBezTo>
                    <a:cubicBezTo>
                      <a:pt x="38495" y="2169"/>
                      <a:pt x="20591" y="3535"/>
                      <a:pt x="1294" y="10295"/>
                    </a:cubicBezTo>
                    <a:lnTo>
                      <a:pt x="0" y="6572"/>
                    </a:lnTo>
                    <a:cubicBezTo>
                      <a:pt x="20020" y="-429"/>
                      <a:pt x="38727" y="-1840"/>
                      <a:pt x="55560" y="2357"/>
                    </a:cubicBezTo>
                    <a:cubicBezTo>
                      <a:pt x="67609" y="5375"/>
                      <a:pt x="75562" y="10402"/>
                      <a:pt x="82586" y="14832"/>
                    </a:cubicBezTo>
                    <a:cubicBezTo>
                      <a:pt x="91199" y="20279"/>
                      <a:pt x="98616" y="25047"/>
                      <a:pt x="111406" y="24368"/>
                    </a:cubicBezTo>
                    <a:cubicBezTo>
                      <a:pt x="113450" y="24279"/>
                      <a:pt x="115601" y="24047"/>
                      <a:pt x="117913" y="23797"/>
                    </a:cubicBezTo>
                    <a:cubicBezTo>
                      <a:pt x="125294" y="23047"/>
                      <a:pt x="134424" y="22074"/>
                      <a:pt x="146813" y="24610"/>
                    </a:cubicBezTo>
                    <a:cubicBezTo>
                      <a:pt x="151838" y="25636"/>
                      <a:pt x="156854" y="27128"/>
                      <a:pt x="161665" y="29056"/>
                    </a:cubicBezTo>
                    <a:lnTo>
                      <a:pt x="160210" y="32727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2" name="Google Shape;2962;p67">
                <a:extLst>
                  <a:ext uri="{FF2B5EF4-FFF2-40B4-BE49-F238E27FC236}">
                    <a16:creationId xmlns:a16="http://schemas.microsoft.com/office/drawing/2014/main" id="{132C9BE4-A804-3B3E-8A4D-2182F205055C}"/>
                  </a:ext>
                </a:extLst>
              </p:cNvPr>
              <p:cNvSpPr/>
              <p:nvPr/>
            </p:nvSpPr>
            <p:spPr>
              <a:xfrm>
                <a:off x="5210309" y="3255657"/>
                <a:ext cx="33153" cy="217294"/>
              </a:xfrm>
              <a:custGeom>
                <a:avLst/>
                <a:gdLst/>
                <a:ahLst/>
                <a:cxnLst/>
                <a:rect l="l" t="t" r="r" b="b"/>
                <a:pathLst>
                  <a:path w="33153" h="217294" extrusionOk="0">
                    <a:moveTo>
                      <a:pt x="8117" y="217295"/>
                    </a:moveTo>
                    <a:cubicBezTo>
                      <a:pt x="-1227" y="190024"/>
                      <a:pt x="-2504" y="165539"/>
                      <a:pt x="4288" y="144536"/>
                    </a:cubicBezTo>
                    <a:cubicBezTo>
                      <a:pt x="5627" y="140401"/>
                      <a:pt x="6743" y="137999"/>
                      <a:pt x="8180" y="134954"/>
                    </a:cubicBezTo>
                    <a:cubicBezTo>
                      <a:pt x="9706" y="131695"/>
                      <a:pt x="11607" y="127650"/>
                      <a:pt x="14579" y="119747"/>
                    </a:cubicBezTo>
                    <a:cubicBezTo>
                      <a:pt x="22416" y="98896"/>
                      <a:pt x="29137" y="80974"/>
                      <a:pt x="29217" y="63258"/>
                    </a:cubicBezTo>
                    <a:cubicBezTo>
                      <a:pt x="29261" y="51712"/>
                      <a:pt x="25941" y="28450"/>
                      <a:pt x="3280" y="2581"/>
                    </a:cubicBezTo>
                    <a:lnTo>
                      <a:pt x="6234" y="0"/>
                    </a:lnTo>
                    <a:cubicBezTo>
                      <a:pt x="23665" y="19886"/>
                      <a:pt x="33233" y="42353"/>
                      <a:pt x="33153" y="63276"/>
                    </a:cubicBezTo>
                    <a:cubicBezTo>
                      <a:pt x="33072" y="81707"/>
                      <a:pt x="26236" y="99923"/>
                      <a:pt x="18319" y="121015"/>
                    </a:cubicBezTo>
                    <a:cubicBezTo>
                      <a:pt x="15248" y="129177"/>
                      <a:pt x="13303" y="133320"/>
                      <a:pt x="11759" y="136642"/>
                    </a:cubicBezTo>
                    <a:cubicBezTo>
                      <a:pt x="10349" y="139669"/>
                      <a:pt x="9313" y="141875"/>
                      <a:pt x="8055" y="145750"/>
                    </a:cubicBezTo>
                    <a:cubicBezTo>
                      <a:pt x="1521" y="165940"/>
                      <a:pt x="2798" y="189595"/>
                      <a:pt x="11848" y="216054"/>
                    </a:cubicBezTo>
                    <a:lnTo>
                      <a:pt x="8117" y="217295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2" name="Google Shape;2963;p67">
              <a:extLst>
                <a:ext uri="{FF2B5EF4-FFF2-40B4-BE49-F238E27FC236}">
                  <a16:creationId xmlns:a16="http://schemas.microsoft.com/office/drawing/2014/main" id="{70742FA9-9B2F-6AF7-6221-D0AA0A2CCA44}"/>
                </a:ext>
              </a:extLst>
            </p:cNvPr>
            <p:cNvGrpSpPr/>
            <p:nvPr/>
          </p:nvGrpSpPr>
          <p:grpSpPr>
            <a:xfrm>
              <a:off x="6333842" y="2488610"/>
              <a:ext cx="536979" cy="782253"/>
              <a:chOff x="6333842" y="2488610"/>
              <a:chExt cx="536979" cy="782253"/>
            </a:xfrm>
          </p:grpSpPr>
          <p:sp>
            <p:nvSpPr>
              <p:cNvPr id="2193" name="Google Shape;2964;p67">
                <a:extLst>
                  <a:ext uri="{FF2B5EF4-FFF2-40B4-BE49-F238E27FC236}">
                    <a16:creationId xmlns:a16="http://schemas.microsoft.com/office/drawing/2014/main" id="{146D0210-F234-9E4E-4D7C-ABA0FEB756FB}"/>
                  </a:ext>
                </a:extLst>
              </p:cNvPr>
              <p:cNvSpPr/>
              <p:nvPr/>
            </p:nvSpPr>
            <p:spPr>
              <a:xfrm>
                <a:off x="6333842" y="2488610"/>
                <a:ext cx="536979" cy="782253"/>
              </a:xfrm>
              <a:custGeom>
                <a:avLst/>
                <a:gdLst/>
                <a:ahLst/>
                <a:cxnLst/>
                <a:rect l="l" t="t" r="r" b="b"/>
                <a:pathLst>
                  <a:path w="536979" h="782253" extrusionOk="0">
                    <a:moveTo>
                      <a:pt x="18673" y="268601"/>
                    </a:moveTo>
                    <a:cubicBezTo>
                      <a:pt x="34569" y="348557"/>
                      <a:pt x="91548" y="635236"/>
                      <a:pt x="272259" y="740338"/>
                    </a:cubicBezTo>
                    <a:cubicBezTo>
                      <a:pt x="286308" y="748509"/>
                      <a:pt x="433629" y="831457"/>
                      <a:pt x="503729" y="738659"/>
                    </a:cubicBezTo>
                    <a:cubicBezTo>
                      <a:pt x="553577" y="672669"/>
                      <a:pt x="535842" y="555601"/>
                      <a:pt x="523784" y="475966"/>
                    </a:cubicBezTo>
                    <a:cubicBezTo>
                      <a:pt x="514689" y="415914"/>
                      <a:pt x="481300" y="183822"/>
                      <a:pt x="329408" y="70781"/>
                    </a:cubicBezTo>
                    <a:cubicBezTo>
                      <a:pt x="224018" y="-7657"/>
                      <a:pt x="63978" y="-36527"/>
                      <a:pt x="14041" y="66308"/>
                    </a:cubicBezTo>
                    <a:cubicBezTo>
                      <a:pt x="-11156" y="118189"/>
                      <a:pt x="2054" y="184983"/>
                      <a:pt x="18673" y="268601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4" name="Google Shape;2965;p67">
                <a:extLst>
                  <a:ext uri="{FF2B5EF4-FFF2-40B4-BE49-F238E27FC236}">
                    <a16:creationId xmlns:a16="http://schemas.microsoft.com/office/drawing/2014/main" id="{9A5A3EC9-41FF-BADC-B8F8-161D9990FBD5}"/>
                  </a:ext>
                </a:extLst>
              </p:cNvPr>
              <p:cNvSpPr/>
              <p:nvPr/>
            </p:nvSpPr>
            <p:spPr>
              <a:xfrm>
                <a:off x="6398382" y="2588359"/>
                <a:ext cx="408083" cy="669092"/>
              </a:xfrm>
              <a:custGeom>
                <a:avLst/>
                <a:gdLst/>
                <a:ahLst/>
                <a:cxnLst/>
                <a:rect l="l" t="t" r="r" b="b"/>
                <a:pathLst>
                  <a:path w="408083" h="669092" extrusionOk="0">
                    <a:moveTo>
                      <a:pt x="405219" y="669092"/>
                    </a:moveTo>
                    <a:cubicBezTo>
                      <a:pt x="356201" y="617229"/>
                      <a:pt x="309727" y="561990"/>
                      <a:pt x="267126" y="504929"/>
                    </a:cubicBezTo>
                    <a:cubicBezTo>
                      <a:pt x="153828" y="353124"/>
                      <a:pt x="63950" y="183683"/>
                      <a:pt x="0" y="1295"/>
                    </a:cubicBezTo>
                    <a:lnTo>
                      <a:pt x="3722" y="0"/>
                    </a:lnTo>
                    <a:cubicBezTo>
                      <a:pt x="67529" y="182005"/>
                      <a:pt x="157220" y="351097"/>
                      <a:pt x="270295" y="502563"/>
                    </a:cubicBezTo>
                    <a:cubicBezTo>
                      <a:pt x="312797" y="559516"/>
                      <a:pt x="359146" y="614639"/>
                      <a:pt x="408084" y="666387"/>
                    </a:cubicBezTo>
                    <a:lnTo>
                      <a:pt x="405219" y="669092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5" name="Google Shape;2966;p67">
                <a:extLst>
                  <a:ext uri="{FF2B5EF4-FFF2-40B4-BE49-F238E27FC236}">
                    <a16:creationId xmlns:a16="http://schemas.microsoft.com/office/drawing/2014/main" id="{919827D5-F02F-9A14-638A-B9F8589F374D}"/>
                  </a:ext>
                </a:extLst>
              </p:cNvPr>
              <p:cNvSpPr/>
              <p:nvPr/>
            </p:nvSpPr>
            <p:spPr>
              <a:xfrm>
                <a:off x="6590055" y="3051399"/>
                <a:ext cx="51283" cy="149500"/>
              </a:xfrm>
              <a:custGeom>
                <a:avLst/>
                <a:gdLst/>
                <a:ahLst/>
                <a:cxnLst/>
                <a:rect l="l" t="t" r="r" b="b"/>
                <a:pathLst>
                  <a:path w="51283" h="149500" extrusionOk="0">
                    <a:moveTo>
                      <a:pt x="1838" y="149501"/>
                    </a:moveTo>
                    <a:cubicBezTo>
                      <a:pt x="-2420" y="123337"/>
                      <a:pt x="731" y="102209"/>
                      <a:pt x="11182" y="86707"/>
                    </a:cubicBezTo>
                    <a:cubicBezTo>
                      <a:pt x="13976" y="82573"/>
                      <a:pt x="16975" y="79260"/>
                      <a:pt x="19867" y="76081"/>
                    </a:cubicBezTo>
                    <a:cubicBezTo>
                      <a:pt x="25508" y="69866"/>
                      <a:pt x="30381" y="64499"/>
                      <a:pt x="32023" y="54792"/>
                    </a:cubicBezTo>
                    <a:cubicBezTo>
                      <a:pt x="32916" y="49470"/>
                      <a:pt x="32425" y="45488"/>
                      <a:pt x="31898" y="41273"/>
                    </a:cubicBezTo>
                    <a:cubicBezTo>
                      <a:pt x="31300" y="36353"/>
                      <a:pt x="30666" y="31281"/>
                      <a:pt x="32496" y="24342"/>
                    </a:cubicBezTo>
                    <a:cubicBezTo>
                      <a:pt x="34861" y="15359"/>
                      <a:pt x="40324" y="7162"/>
                      <a:pt x="48731" y="0"/>
                    </a:cubicBezTo>
                    <a:lnTo>
                      <a:pt x="51284" y="2982"/>
                    </a:lnTo>
                    <a:cubicBezTo>
                      <a:pt x="43492" y="9626"/>
                      <a:pt x="38467" y="17163"/>
                      <a:pt x="36307" y="25342"/>
                    </a:cubicBezTo>
                    <a:cubicBezTo>
                      <a:pt x="34665" y="31540"/>
                      <a:pt x="35218" y="36031"/>
                      <a:pt x="35816" y="40782"/>
                    </a:cubicBezTo>
                    <a:cubicBezTo>
                      <a:pt x="36343" y="45104"/>
                      <a:pt x="36896" y="49560"/>
                      <a:pt x="35897" y="55435"/>
                    </a:cubicBezTo>
                    <a:cubicBezTo>
                      <a:pt x="34067" y="66294"/>
                      <a:pt x="28578" y="72339"/>
                      <a:pt x="22785" y="78724"/>
                    </a:cubicBezTo>
                    <a:cubicBezTo>
                      <a:pt x="19983" y="81814"/>
                      <a:pt x="17082" y="85002"/>
                      <a:pt x="14440" y="88922"/>
                    </a:cubicBezTo>
                    <a:cubicBezTo>
                      <a:pt x="4569" y="103566"/>
                      <a:pt x="1632" y="123730"/>
                      <a:pt x="5711" y="148858"/>
                    </a:cubicBezTo>
                    <a:lnTo>
                      <a:pt x="1838" y="149501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6" name="Google Shape;2967;p67">
                <a:extLst>
                  <a:ext uri="{FF2B5EF4-FFF2-40B4-BE49-F238E27FC236}">
                    <a16:creationId xmlns:a16="http://schemas.microsoft.com/office/drawing/2014/main" id="{0583DFF6-0208-854A-A6BD-FAC904AFCC79}"/>
                  </a:ext>
                </a:extLst>
              </p:cNvPr>
              <p:cNvSpPr/>
              <p:nvPr/>
            </p:nvSpPr>
            <p:spPr>
              <a:xfrm>
                <a:off x="6531512" y="3018984"/>
                <a:ext cx="88476" cy="139276"/>
              </a:xfrm>
              <a:custGeom>
                <a:avLst/>
                <a:gdLst/>
                <a:ahLst/>
                <a:cxnLst/>
                <a:rect l="l" t="t" r="r" b="b"/>
                <a:pathLst>
                  <a:path w="88476" h="139276" extrusionOk="0">
                    <a:moveTo>
                      <a:pt x="3936" y="139276"/>
                    </a:moveTo>
                    <a:lnTo>
                      <a:pt x="0" y="138964"/>
                    </a:lnTo>
                    <a:cubicBezTo>
                      <a:pt x="1678" y="117800"/>
                      <a:pt x="7899" y="100111"/>
                      <a:pt x="18538" y="86395"/>
                    </a:cubicBezTo>
                    <a:cubicBezTo>
                      <a:pt x="26151" y="76554"/>
                      <a:pt x="33961" y="71303"/>
                      <a:pt x="40842" y="66678"/>
                    </a:cubicBezTo>
                    <a:cubicBezTo>
                      <a:pt x="49277" y="60990"/>
                      <a:pt x="56587" y="56069"/>
                      <a:pt x="61183" y="44130"/>
                    </a:cubicBezTo>
                    <a:cubicBezTo>
                      <a:pt x="61924" y="42211"/>
                      <a:pt x="62584" y="40148"/>
                      <a:pt x="63290" y="37933"/>
                    </a:cubicBezTo>
                    <a:cubicBezTo>
                      <a:pt x="65530" y="30888"/>
                      <a:pt x="68350" y="22119"/>
                      <a:pt x="75660" y="11814"/>
                    </a:cubicBezTo>
                    <a:cubicBezTo>
                      <a:pt x="78614" y="7635"/>
                      <a:pt x="81997" y="3643"/>
                      <a:pt x="85710" y="0"/>
                    </a:cubicBezTo>
                    <a:lnTo>
                      <a:pt x="88477" y="2795"/>
                    </a:lnTo>
                    <a:cubicBezTo>
                      <a:pt x="84925" y="6286"/>
                      <a:pt x="81685" y="10082"/>
                      <a:pt x="78864" y="14082"/>
                    </a:cubicBezTo>
                    <a:cubicBezTo>
                      <a:pt x="71902" y="23878"/>
                      <a:pt x="69198" y="32334"/>
                      <a:pt x="67029" y="39121"/>
                    </a:cubicBezTo>
                    <a:cubicBezTo>
                      <a:pt x="66288" y="41416"/>
                      <a:pt x="65601" y="43550"/>
                      <a:pt x="64834" y="45532"/>
                    </a:cubicBezTo>
                    <a:cubicBezTo>
                      <a:pt x="59809" y="58623"/>
                      <a:pt x="51660" y="64115"/>
                      <a:pt x="43038" y="69928"/>
                    </a:cubicBezTo>
                    <a:cubicBezTo>
                      <a:pt x="36076" y="74616"/>
                      <a:pt x="28883" y="79465"/>
                      <a:pt x="21635" y="88788"/>
                    </a:cubicBezTo>
                    <a:cubicBezTo>
                      <a:pt x="11496" y="101923"/>
                      <a:pt x="5534" y="118899"/>
                      <a:pt x="3936" y="139276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7" name="Google Shape;2968;p67">
                <a:extLst>
                  <a:ext uri="{FF2B5EF4-FFF2-40B4-BE49-F238E27FC236}">
                    <a16:creationId xmlns:a16="http://schemas.microsoft.com/office/drawing/2014/main" id="{7AFB69DF-5D8F-B054-AA7D-2CA67AE74ACB}"/>
                  </a:ext>
                </a:extLst>
              </p:cNvPr>
              <p:cNvSpPr/>
              <p:nvPr/>
            </p:nvSpPr>
            <p:spPr>
              <a:xfrm>
                <a:off x="6663616" y="3080354"/>
                <a:ext cx="199891" cy="91613"/>
              </a:xfrm>
              <a:custGeom>
                <a:avLst/>
                <a:gdLst/>
                <a:ahLst/>
                <a:cxnLst/>
                <a:rect l="l" t="t" r="r" b="b"/>
                <a:pathLst>
                  <a:path w="199891" h="91613" extrusionOk="0">
                    <a:moveTo>
                      <a:pt x="199544" y="91614"/>
                    </a:moveTo>
                    <a:cubicBezTo>
                      <a:pt x="170813" y="89167"/>
                      <a:pt x="147893" y="80460"/>
                      <a:pt x="131444" y="65762"/>
                    </a:cubicBezTo>
                    <a:cubicBezTo>
                      <a:pt x="128213" y="62887"/>
                      <a:pt x="126463" y="60886"/>
                      <a:pt x="124250" y="58368"/>
                    </a:cubicBezTo>
                    <a:cubicBezTo>
                      <a:pt x="121884" y="55663"/>
                      <a:pt x="118948" y="52296"/>
                      <a:pt x="112906" y="46385"/>
                    </a:cubicBezTo>
                    <a:cubicBezTo>
                      <a:pt x="97045" y="30847"/>
                      <a:pt x="83345" y="17444"/>
                      <a:pt x="67145" y="10229"/>
                    </a:cubicBezTo>
                    <a:cubicBezTo>
                      <a:pt x="56596" y="5505"/>
                      <a:pt x="34077" y="-844"/>
                      <a:pt x="1169" y="9505"/>
                    </a:cubicBezTo>
                    <a:lnTo>
                      <a:pt x="0" y="5755"/>
                    </a:lnTo>
                    <a:cubicBezTo>
                      <a:pt x="34113" y="-4979"/>
                      <a:pt x="57720" y="1683"/>
                      <a:pt x="68743" y="6630"/>
                    </a:cubicBezTo>
                    <a:cubicBezTo>
                      <a:pt x="85594" y="14140"/>
                      <a:pt x="99518" y="27775"/>
                      <a:pt x="115663" y="43572"/>
                    </a:cubicBezTo>
                    <a:cubicBezTo>
                      <a:pt x="121813" y="49582"/>
                      <a:pt x="124812" y="53020"/>
                      <a:pt x="127222" y="55770"/>
                    </a:cubicBezTo>
                    <a:cubicBezTo>
                      <a:pt x="129417" y="58297"/>
                      <a:pt x="131015" y="60119"/>
                      <a:pt x="134068" y="62833"/>
                    </a:cubicBezTo>
                    <a:cubicBezTo>
                      <a:pt x="149883" y="76969"/>
                      <a:pt x="172018" y="85318"/>
                      <a:pt x="199892" y="87685"/>
                    </a:cubicBezTo>
                    <a:lnTo>
                      <a:pt x="199544" y="91614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3" name="Google Shape;2969;p67">
              <a:extLst>
                <a:ext uri="{FF2B5EF4-FFF2-40B4-BE49-F238E27FC236}">
                  <a16:creationId xmlns:a16="http://schemas.microsoft.com/office/drawing/2014/main" id="{4A017159-9489-E034-C952-5CCB489C9830}"/>
                </a:ext>
              </a:extLst>
            </p:cNvPr>
            <p:cNvGrpSpPr/>
            <p:nvPr/>
          </p:nvGrpSpPr>
          <p:grpSpPr>
            <a:xfrm>
              <a:off x="6707608" y="2537773"/>
              <a:ext cx="521936" cy="295918"/>
              <a:chOff x="6707608" y="2537773"/>
              <a:chExt cx="521936" cy="295918"/>
            </a:xfrm>
          </p:grpSpPr>
          <p:sp>
            <p:nvSpPr>
              <p:cNvPr id="2188" name="Google Shape;2970;p67">
                <a:extLst>
                  <a:ext uri="{FF2B5EF4-FFF2-40B4-BE49-F238E27FC236}">
                    <a16:creationId xmlns:a16="http://schemas.microsoft.com/office/drawing/2014/main" id="{70E3FA59-5C03-1632-22F6-0A8CE065A1BE}"/>
                  </a:ext>
                </a:extLst>
              </p:cNvPr>
              <p:cNvSpPr/>
              <p:nvPr/>
            </p:nvSpPr>
            <p:spPr>
              <a:xfrm>
                <a:off x="6707608" y="2537773"/>
                <a:ext cx="521936" cy="295918"/>
              </a:xfrm>
              <a:custGeom>
                <a:avLst/>
                <a:gdLst/>
                <a:ahLst/>
                <a:cxnLst/>
                <a:rect l="l" t="t" r="r" b="b"/>
                <a:pathLst>
                  <a:path w="521936" h="295918" extrusionOk="0">
                    <a:moveTo>
                      <a:pt x="111398" y="236377"/>
                    </a:moveTo>
                    <a:cubicBezTo>
                      <a:pt x="157033" y="256817"/>
                      <a:pt x="320644" y="330094"/>
                      <a:pt x="437378" y="276954"/>
                    </a:cubicBezTo>
                    <a:cubicBezTo>
                      <a:pt x="446455" y="272819"/>
                      <a:pt x="540251" y="228528"/>
                      <a:pt x="518742" y="160475"/>
                    </a:cubicBezTo>
                    <a:cubicBezTo>
                      <a:pt x="503443" y="112085"/>
                      <a:pt x="438592" y="79393"/>
                      <a:pt x="394483" y="57149"/>
                    </a:cubicBezTo>
                    <a:cubicBezTo>
                      <a:pt x="361218" y="40379"/>
                      <a:pt x="233283" y="-25325"/>
                      <a:pt x="122814" y="10563"/>
                    </a:cubicBezTo>
                    <a:cubicBezTo>
                      <a:pt x="46163" y="35468"/>
                      <a:pt x="-25115" y="105334"/>
                      <a:pt x="8578" y="166851"/>
                    </a:cubicBezTo>
                    <a:cubicBezTo>
                      <a:pt x="25581" y="197890"/>
                      <a:pt x="63675" y="214999"/>
                      <a:pt x="111398" y="236377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971;p67">
                <a:extLst>
                  <a:ext uri="{FF2B5EF4-FFF2-40B4-BE49-F238E27FC236}">
                    <a16:creationId xmlns:a16="http://schemas.microsoft.com/office/drawing/2014/main" id="{694443ED-24B4-C249-A573-3AEA8CFC6C65}"/>
                  </a:ext>
                </a:extLst>
              </p:cNvPr>
              <p:cNvSpPr/>
              <p:nvPr/>
            </p:nvSpPr>
            <p:spPr>
              <a:xfrm>
                <a:off x="6751289" y="2688631"/>
                <a:ext cx="478201" cy="49265"/>
              </a:xfrm>
              <a:custGeom>
                <a:avLst/>
                <a:gdLst/>
                <a:ahLst/>
                <a:cxnLst/>
                <a:rect l="l" t="t" r="r" b="b"/>
                <a:pathLst>
                  <a:path w="478201" h="49265" extrusionOk="0">
                    <a:moveTo>
                      <a:pt x="319607" y="49265"/>
                    </a:moveTo>
                    <a:cubicBezTo>
                      <a:pt x="212432" y="49265"/>
                      <a:pt x="105051" y="33995"/>
                      <a:pt x="0" y="3786"/>
                    </a:cubicBezTo>
                    <a:lnTo>
                      <a:pt x="1080" y="0"/>
                    </a:lnTo>
                    <a:cubicBezTo>
                      <a:pt x="114718" y="32665"/>
                      <a:pt x="230988" y="47818"/>
                      <a:pt x="346874" y="44988"/>
                    </a:cubicBezTo>
                    <a:cubicBezTo>
                      <a:pt x="390412" y="43925"/>
                      <a:pt x="434405" y="40300"/>
                      <a:pt x="477648" y="34192"/>
                    </a:cubicBezTo>
                    <a:lnTo>
                      <a:pt x="478202" y="38103"/>
                    </a:lnTo>
                    <a:cubicBezTo>
                      <a:pt x="434807" y="44220"/>
                      <a:pt x="390653" y="47872"/>
                      <a:pt x="346963" y="48935"/>
                    </a:cubicBezTo>
                    <a:cubicBezTo>
                      <a:pt x="337860" y="49140"/>
                      <a:pt x="328729" y="49265"/>
                      <a:pt x="319607" y="49265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972;p67">
                <a:extLst>
                  <a:ext uri="{FF2B5EF4-FFF2-40B4-BE49-F238E27FC236}">
                    <a16:creationId xmlns:a16="http://schemas.microsoft.com/office/drawing/2014/main" id="{B1B691E1-8AF2-FDA6-0545-61AEB0DC6551}"/>
                  </a:ext>
                </a:extLst>
              </p:cNvPr>
              <p:cNvSpPr/>
              <p:nvPr/>
            </p:nvSpPr>
            <p:spPr>
              <a:xfrm>
                <a:off x="7067041" y="2735011"/>
                <a:ext cx="60263" cy="77536"/>
              </a:xfrm>
              <a:custGeom>
                <a:avLst/>
                <a:gdLst/>
                <a:ahLst/>
                <a:cxnLst/>
                <a:rect l="l" t="t" r="r" b="b"/>
                <a:pathLst>
                  <a:path w="60263" h="77536" extrusionOk="0">
                    <a:moveTo>
                      <a:pt x="58541" y="77536"/>
                    </a:moveTo>
                    <a:cubicBezTo>
                      <a:pt x="43752" y="70277"/>
                      <a:pt x="34193" y="61061"/>
                      <a:pt x="30087" y="50140"/>
                    </a:cubicBezTo>
                    <a:cubicBezTo>
                      <a:pt x="28980" y="47220"/>
                      <a:pt x="28400" y="44514"/>
                      <a:pt x="27811" y="41898"/>
                    </a:cubicBezTo>
                    <a:cubicBezTo>
                      <a:pt x="26732" y="36995"/>
                      <a:pt x="25794" y="32763"/>
                      <a:pt x="21689" y="28655"/>
                    </a:cubicBezTo>
                    <a:cubicBezTo>
                      <a:pt x="19413" y="26378"/>
                      <a:pt x="17288" y="25244"/>
                      <a:pt x="15048" y="24021"/>
                    </a:cubicBezTo>
                    <a:cubicBezTo>
                      <a:pt x="12308" y="22547"/>
                      <a:pt x="9497" y="21020"/>
                      <a:pt x="6596" y="17547"/>
                    </a:cubicBezTo>
                    <a:cubicBezTo>
                      <a:pt x="2829" y="13028"/>
                      <a:pt x="598" y="7242"/>
                      <a:pt x="0" y="339"/>
                    </a:cubicBezTo>
                    <a:lnTo>
                      <a:pt x="3918" y="0"/>
                    </a:lnTo>
                    <a:cubicBezTo>
                      <a:pt x="4445" y="6072"/>
                      <a:pt x="6364" y="11135"/>
                      <a:pt x="9604" y="15029"/>
                    </a:cubicBezTo>
                    <a:cubicBezTo>
                      <a:pt x="12031" y="17922"/>
                      <a:pt x="14289" y="19154"/>
                      <a:pt x="16923" y="20565"/>
                    </a:cubicBezTo>
                    <a:cubicBezTo>
                      <a:pt x="19323" y="21860"/>
                      <a:pt x="21796" y="23199"/>
                      <a:pt x="24473" y="25851"/>
                    </a:cubicBezTo>
                    <a:cubicBezTo>
                      <a:pt x="29391" y="30772"/>
                      <a:pt x="30498" y="35772"/>
                      <a:pt x="31649" y="41050"/>
                    </a:cubicBezTo>
                    <a:cubicBezTo>
                      <a:pt x="32203" y="43523"/>
                      <a:pt x="32756" y="46095"/>
                      <a:pt x="33774" y="48756"/>
                    </a:cubicBezTo>
                    <a:cubicBezTo>
                      <a:pt x="37513" y="58704"/>
                      <a:pt x="46421" y="67196"/>
                      <a:pt x="60264" y="74000"/>
                    </a:cubicBezTo>
                    <a:lnTo>
                      <a:pt x="58541" y="77536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1" name="Google Shape;2973;p67">
                <a:extLst>
                  <a:ext uri="{FF2B5EF4-FFF2-40B4-BE49-F238E27FC236}">
                    <a16:creationId xmlns:a16="http://schemas.microsoft.com/office/drawing/2014/main" id="{747181EA-E582-E096-B3ED-2A6D078383A6}"/>
                  </a:ext>
                </a:extLst>
              </p:cNvPr>
              <p:cNvSpPr/>
              <p:nvPr/>
            </p:nvSpPr>
            <p:spPr>
              <a:xfrm>
                <a:off x="7043201" y="2734083"/>
                <a:ext cx="41868" cy="93359"/>
              </a:xfrm>
              <a:custGeom>
                <a:avLst/>
                <a:gdLst/>
                <a:ahLst/>
                <a:cxnLst/>
                <a:rect l="l" t="t" r="r" b="b"/>
                <a:pathLst>
                  <a:path w="41868" h="93359" extrusionOk="0">
                    <a:moveTo>
                      <a:pt x="39325" y="93360"/>
                    </a:moveTo>
                    <a:cubicBezTo>
                      <a:pt x="29195" y="84903"/>
                      <a:pt x="22474" y="75384"/>
                      <a:pt x="19359" y="65044"/>
                    </a:cubicBezTo>
                    <a:cubicBezTo>
                      <a:pt x="17119" y="57632"/>
                      <a:pt x="17253" y="51783"/>
                      <a:pt x="17396" y="46631"/>
                    </a:cubicBezTo>
                    <a:cubicBezTo>
                      <a:pt x="17547" y="40264"/>
                      <a:pt x="17672" y="35219"/>
                      <a:pt x="13459" y="28896"/>
                    </a:cubicBezTo>
                    <a:cubicBezTo>
                      <a:pt x="12772" y="27852"/>
                      <a:pt x="11987" y="26789"/>
                      <a:pt x="11139" y="25664"/>
                    </a:cubicBezTo>
                    <a:cubicBezTo>
                      <a:pt x="8390" y="21985"/>
                      <a:pt x="4962" y="17422"/>
                      <a:pt x="2365" y="9992"/>
                    </a:cubicBezTo>
                    <a:cubicBezTo>
                      <a:pt x="1321" y="6992"/>
                      <a:pt x="518" y="3857"/>
                      <a:pt x="0" y="643"/>
                    </a:cubicBezTo>
                    <a:lnTo>
                      <a:pt x="3874" y="0"/>
                    </a:lnTo>
                    <a:cubicBezTo>
                      <a:pt x="4364" y="3000"/>
                      <a:pt x="5114" y="5920"/>
                      <a:pt x="6087" y="8707"/>
                    </a:cubicBezTo>
                    <a:cubicBezTo>
                      <a:pt x="8470" y="15556"/>
                      <a:pt x="11558" y="19672"/>
                      <a:pt x="14298" y="23306"/>
                    </a:cubicBezTo>
                    <a:cubicBezTo>
                      <a:pt x="15191" y="24503"/>
                      <a:pt x="16021" y="25628"/>
                      <a:pt x="16762" y="26718"/>
                    </a:cubicBezTo>
                    <a:cubicBezTo>
                      <a:pt x="21653" y="34084"/>
                      <a:pt x="21501" y="40219"/>
                      <a:pt x="21340" y="46729"/>
                    </a:cubicBezTo>
                    <a:cubicBezTo>
                      <a:pt x="21198" y="51819"/>
                      <a:pt x="21082" y="57096"/>
                      <a:pt x="23143" y="63910"/>
                    </a:cubicBezTo>
                    <a:cubicBezTo>
                      <a:pt x="26035" y="73491"/>
                      <a:pt x="32336" y="82376"/>
                      <a:pt x="41869" y="90350"/>
                    </a:cubicBezTo>
                    <a:lnTo>
                      <a:pt x="39325" y="9336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2" name="Google Shape;2974;p67">
                <a:extLst>
                  <a:ext uri="{FF2B5EF4-FFF2-40B4-BE49-F238E27FC236}">
                    <a16:creationId xmlns:a16="http://schemas.microsoft.com/office/drawing/2014/main" id="{401C04F3-532B-D440-4E1D-4B2D3BA88C51}"/>
                  </a:ext>
                </a:extLst>
              </p:cNvPr>
              <p:cNvSpPr/>
              <p:nvPr/>
            </p:nvSpPr>
            <p:spPr>
              <a:xfrm>
                <a:off x="7093237" y="2663734"/>
                <a:ext cx="115127" cy="72455"/>
              </a:xfrm>
              <a:custGeom>
                <a:avLst/>
                <a:gdLst/>
                <a:ahLst/>
                <a:cxnLst/>
                <a:rect l="l" t="t" r="r" b="b"/>
                <a:pathLst>
                  <a:path w="115127" h="72455" extrusionOk="0">
                    <a:moveTo>
                      <a:pt x="3748" y="72456"/>
                    </a:moveTo>
                    <a:lnTo>
                      <a:pt x="0" y="71259"/>
                    </a:lnTo>
                    <a:cubicBezTo>
                      <a:pt x="6810" y="50140"/>
                      <a:pt x="18707" y="40559"/>
                      <a:pt x="25196" y="36719"/>
                    </a:cubicBezTo>
                    <a:cubicBezTo>
                      <a:pt x="35085" y="30870"/>
                      <a:pt x="47474" y="28629"/>
                      <a:pt x="60567" y="26262"/>
                    </a:cubicBezTo>
                    <a:cubicBezTo>
                      <a:pt x="65806" y="25307"/>
                      <a:pt x="68609" y="25030"/>
                      <a:pt x="70867" y="24798"/>
                    </a:cubicBezTo>
                    <a:cubicBezTo>
                      <a:pt x="72884" y="24584"/>
                      <a:pt x="74330" y="24441"/>
                      <a:pt x="76704" y="23887"/>
                    </a:cubicBezTo>
                    <a:cubicBezTo>
                      <a:pt x="89199" y="21039"/>
                      <a:pt x="101115" y="13002"/>
                      <a:pt x="112111" y="0"/>
                    </a:cubicBezTo>
                    <a:lnTo>
                      <a:pt x="115128" y="2554"/>
                    </a:lnTo>
                    <a:cubicBezTo>
                      <a:pt x="103569" y="16207"/>
                      <a:pt x="90949" y="24682"/>
                      <a:pt x="77588" y="27727"/>
                    </a:cubicBezTo>
                    <a:cubicBezTo>
                      <a:pt x="74972" y="28325"/>
                      <a:pt x="73330" y="28495"/>
                      <a:pt x="71269" y="28691"/>
                    </a:cubicBezTo>
                    <a:cubicBezTo>
                      <a:pt x="69082" y="28923"/>
                      <a:pt x="66369" y="29200"/>
                      <a:pt x="61272" y="30120"/>
                    </a:cubicBezTo>
                    <a:cubicBezTo>
                      <a:pt x="47956" y="32522"/>
                      <a:pt x="36478" y="34594"/>
                      <a:pt x="27195" y="40085"/>
                    </a:cubicBezTo>
                    <a:cubicBezTo>
                      <a:pt x="21198" y="43648"/>
                      <a:pt x="10166" y="52587"/>
                      <a:pt x="3748" y="72456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4" name="Google Shape;2975;p67">
              <a:extLst>
                <a:ext uri="{FF2B5EF4-FFF2-40B4-BE49-F238E27FC236}">
                  <a16:creationId xmlns:a16="http://schemas.microsoft.com/office/drawing/2014/main" id="{ACC78B70-7DA9-FE4F-8BB0-88DBAD7DC18F}"/>
                </a:ext>
              </a:extLst>
            </p:cNvPr>
            <p:cNvGrpSpPr/>
            <p:nvPr/>
          </p:nvGrpSpPr>
          <p:grpSpPr>
            <a:xfrm>
              <a:off x="6621979" y="682607"/>
              <a:ext cx="1439851" cy="1124582"/>
              <a:chOff x="6621979" y="682607"/>
              <a:chExt cx="1439851" cy="1124582"/>
            </a:xfrm>
          </p:grpSpPr>
          <p:grpSp>
            <p:nvGrpSpPr>
              <p:cNvPr id="2150" name="Google Shape;2976;p67">
                <a:extLst>
                  <a:ext uri="{FF2B5EF4-FFF2-40B4-BE49-F238E27FC236}">
                    <a16:creationId xmlns:a16="http://schemas.microsoft.com/office/drawing/2014/main" id="{69166B53-1DAA-06D5-6404-3FE5CE2FCAB4}"/>
                  </a:ext>
                </a:extLst>
              </p:cNvPr>
              <p:cNvGrpSpPr/>
              <p:nvPr/>
            </p:nvGrpSpPr>
            <p:grpSpPr>
              <a:xfrm>
                <a:off x="6621979" y="682607"/>
                <a:ext cx="1439851" cy="1124582"/>
                <a:chOff x="6621979" y="682607"/>
                <a:chExt cx="1439851" cy="1124582"/>
              </a:xfrm>
            </p:grpSpPr>
            <p:sp>
              <p:nvSpPr>
                <p:cNvPr id="2177" name="Google Shape;2977;p67">
                  <a:extLst>
                    <a:ext uri="{FF2B5EF4-FFF2-40B4-BE49-F238E27FC236}">
                      <a16:creationId xmlns:a16="http://schemas.microsoft.com/office/drawing/2014/main" id="{78B587FA-1E95-CCBF-559C-1A921CE4A140}"/>
                    </a:ext>
                  </a:extLst>
                </p:cNvPr>
                <p:cNvSpPr/>
                <p:nvPr/>
              </p:nvSpPr>
              <p:spPr>
                <a:xfrm>
                  <a:off x="6621979" y="736779"/>
                  <a:ext cx="1439851" cy="10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851" h="1070410" extrusionOk="0">
                      <a:moveTo>
                        <a:pt x="0" y="0"/>
                      </a:moveTo>
                      <a:lnTo>
                        <a:pt x="0" y="1070411"/>
                      </a:lnTo>
                      <a:lnTo>
                        <a:pt x="1439852" y="1070411"/>
                      </a:lnTo>
                      <a:lnTo>
                        <a:pt x="1439852" y="0"/>
                      </a:lnTo>
                      <a:lnTo>
                        <a:pt x="0" y="0"/>
                      </a:lnTo>
                      <a:close/>
                      <a:moveTo>
                        <a:pt x="1314861" y="71429"/>
                      </a:moveTo>
                      <a:cubicBezTo>
                        <a:pt x="1326259" y="71429"/>
                        <a:pt x="1336059" y="77233"/>
                        <a:pt x="1341655" y="86037"/>
                      </a:cubicBezTo>
                      <a:cubicBezTo>
                        <a:pt x="1345056" y="91038"/>
                        <a:pt x="1346859" y="97039"/>
                        <a:pt x="1346859" y="103442"/>
                      </a:cubicBezTo>
                      <a:cubicBezTo>
                        <a:pt x="1346859" y="121051"/>
                        <a:pt x="1332659" y="135249"/>
                        <a:pt x="1314861" y="135249"/>
                      </a:cubicBezTo>
                      <a:cubicBezTo>
                        <a:pt x="1297261" y="135249"/>
                        <a:pt x="1283070" y="121042"/>
                        <a:pt x="1283070" y="103442"/>
                      </a:cubicBezTo>
                      <a:cubicBezTo>
                        <a:pt x="1283070" y="85627"/>
                        <a:pt x="1297270" y="71429"/>
                        <a:pt x="1314861" y="71429"/>
                      </a:cubicBezTo>
                      <a:close/>
                      <a:moveTo>
                        <a:pt x="1175680" y="71429"/>
                      </a:moveTo>
                      <a:cubicBezTo>
                        <a:pt x="1186881" y="71429"/>
                        <a:pt x="1196878" y="77233"/>
                        <a:pt x="1202483" y="86037"/>
                      </a:cubicBezTo>
                      <a:cubicBezTo>
                        <a:pt x="1205883" y="91038"/>
                        <a:pt x="1207686" y="97039"/>
                        <a:pt x="1207686" y="103442"/>
                      </a:cubicBezTo>
                      <a:cubicBezTo>
                        <a:pt x="1207686" y="121051"/>
                        <a:pt x="1193290" y="135249"/>
                        <a:pt x="1175689" y="135249"/>
                      </a:cubicBezTo>
                      <a:cubicBezTo>
                        <a:pt x="1158089" y="135249"/>
                        <a:pt x="1143897" y="121042"/>
                        <a:pt x="1143897" y="103442"/>
                      </a:cubicBezTo>
                      <a:cubicBezTo>
                        <a:pt x="1143879" y="85627"/>
                        <a:pt x="1158079" y="71429"/>
                        <a:pt x="1175680" y="71429"/>
                      </a:cubicBezTo>
                      <a:close/>
                      <a:moveTo>
                        <a:pt x="1034892" y="71429"/>
                      </a:moveTo>
                      <a:cubicBezTo>
                        <a:pt x="1046093" y="71429"/>
                        <a:pt x="1055893" y="77233"/>
                        <a:pt x="1061489" y="85832"/>
                      </a:cubicBezTo>
                      <a:cubicBezTo>
                        <a:pt x="1064890" y="91038"/>
                        <a:pt x="1066693" y="97039"/>
                        <a:pt x="1066693" y="103442"/>
                      </a:cubicBezTo>
                      <a:cubicBezTo>
                        <a:pt x="1066693" y="121051"/>
                        <a:pt x="1052492" y="135249"/>
                        <a:pt x="1034901" y="135249"/>
                      </a:cubicBezTo>
                      <a:cubicBezTo>
                        <a:pt x="1017300" y="135249"/>
                        <a:pt x="1002904" y="121042"/>
                        <a:pt x="1002904" y="103442"/>
                      </a:cubicBezTo>
                      <a:cubicBezTo>
                        <a:pt x="1002895" y="85627"/>
                        <a:pt x="1017291" y="71429"/>
                        <a:pt x="1034892" y="71429"/>
                      </a:cubicBezTo>
                      <a:close/>
                      <a:moveTo>
                        <a:pt x="892711" y="71429"/>
                      </a:moveTo>
                      <a:cubicBezTo>
                        <a:pt x="903913" y="71429"/>
                        <a:pt x="913909" y="77233"/>
                        <a:pt x="919514" y="86037"/>
                      </a:cubicBezTo>
                      <a:cubicBezTo>
                        <a:pt x="922914" y="91038"/>
                        <a:pt x="924718" y="97039"/>
                        <a:pt x="924718" y="103442"/>
                      </a:cubicBezTo>
                      <a:cubicBezTo>
                        <a:pt x="924718" y="121051"/>
                        <a:pt x="910321" y="135249"/>
                        <a:pt x="892720" y="135249"/>
                      </a:cubicBezTo>
                      <a:cubicBezTo>
                        <a:pt x="875119" y="135249"/>
                        <a:pt x="860929" y="121042"/>
                        <a:pt x="860929" y="103442"/>
                      </a:cubicBezTo>
                      <a:cubicBezTo>
                        <a:pt x="860911" y="85627"/>
                        <a:pt x="875111" y="71429"/>
                        <a:pt x="892711" y="71429"/>
                      </a:cubicBezTo>
                      <a:close/>
                      <a:moveTo>
                        <a:pt x="751923" y="71429"/>
                      </a:moveTo>
                      <a:cubicBezTo>
                        <a:pt x="763125" y="71429"/>
                        <a:pt x="773121" y="77233"/>
                        <a:pt x="778521" y="86037"/>
                      </a:cubicBezTo>
                      <a:cubicBezTo>
                        <a:pt x="781921" y="91038"/>
                        <a:pt x="783724" y="97039"/>
                        <a:pt x="783724" y="103442"/>
                      </a:cubicBezTo>
                      <a:cubicBezTo>
                        <a:pt x="783724" y="121051"/>
                        <a:pt x="769524" y="135249"/>
                        <a:pt x="751923" y="135249"/>
                      </a:cubicBezTo>
                      <a:cubicBezTo>
                        <a:pt x="734323" y="135249"/>
                        <a:pt x="719926" y="121042"/>
                        <a:pt x="719926" y="103442"/>
                      </a:cubicBezTo>
                      <a:cubicBezTo>
                        <a:pt x="719926" y="85627"/>
                        <a:pt x="734323" y="71429"/>
                        <a:pt x="751923" y="71429"/>
                      </a:cubicBezTo>
                      <a:close/>
                      <a:moveTo>
                        <a:pt x="609734" y="71429"/>
                      </a:moveTo>
                      <a:cubicBezTo>
                        <a:pt x="620935" y="71429"/>
                        <a:pt x="630931" y="77233"/>
                        <a:pt x="636332" y="86037"/>
                      </a:cubicBezTo>
                      <a:cubicBezTo>
                        <a:pt x="639732" y="91038"/>
                        <a:pt x="641526" y="97039"/>
                        <a:pt x="641526" y="103442"/>
                      </a:cubicBezTo>
                      <a:cubicBezTo>
                        <a:pt x="641526" y="121051"/>
                        <a:pt x="627326" y="135249"/>
                        <a:pt x="609734" y="135249"/>
                      </a:cubicBezTo>
                      <a:cubicBezTo>
                        <a:pt x="592142" y="135249"/>
                        <a:pt x="577737" y="121042"/>
                        <a:pt x="577737" y="103442"/>
                      </a:cubicBezTo>
                      <a:cubicBezTo>
                        <a:pt x="577737" y="85627"/>
                        <a:pt x="592133" y="71429"/>
                        <a:pt x="609734" y="71429"/>
                      </a:cubicBezTo>
                      <a:close/>
                      <a:moveTo>
                        <a:pt x="468750" y="71429"/>
                      </a:moveTo>
                      <a:cubicBezTo>
                        <a:pt x="479951" y="71429"/>
                        <a:pt x="489947" y="77233"/>
                        <a:pt x="495543" y="86037"/>
                      </a:cubicBezTo>
                      <a:cubicBezTo>
                        <a:pt x="498944" y="91038"/>
                        <a:pt x="500746" y="97039"/>
                        <a:pt x="500746" y="103442"/>
                      </a:cubicBezTo>
                      <a:cubicBezTo>
                        <a:pt x="500746" y="121051"/>
                        <a:pt x="486350" y="135249"/>
                        <a:pt x="468750" y="135249"/>
                      </a:cubicBezTo>
                      <a:cubicBezTo>
                        <a:pt x="451149" y="135249"/>
                        <a:pt x="436957" y="121042"/>
                        <a:pt x="436957" y="103442"/>
                      </a:cubicBezTo>
                      <a:cubicBezTo>
                        <a:pt x="436957" y="85627"/>
                        <a:pt x="451158" y="71429"/>
                        <a:pt x="468750" y="71429"/>
                      </a:cubicBezTo>
                      <a:close/>
                      <a:moveTo>
                        <a:pt x="317768" y="71429"/>
                      </a:moveTo>
                      <a:cubicBezTo>
                        <a:pt x="328970" y="71429"/>
                        <a:pt x="338966" y="77233"/>
                        <a:pt x="344562" y="86037"/>
                      </a:cubicBezTo>
                      <a:cubicBezTo>
                        <a:pt x="347963" y="91038"/>
                        <a:pt x="349766" y="97039"/>
                        <a:pt x="349766" y="103442"/>
                      </a:cubicBezTo>
                      <a:cubicBezTo>
                        <a:pt x="349766" y="121051"/>
                        <a:pt x="335369" y="135249"/>
                        <a:pt x="317768" y="135249"/>
                      </a:cubicBezTo>
                      <a:cubicBezTo>
                        <a:pt x="300168" y="135249"/>
                        <a:pt x="285976" y="121042"/>
                        <a:pt x="285976" y="103442"/>
                      </a:cubicBezTo>
                      <a:cubicBezTo>
                        <a:pt x="285967" y="85627"/>
                        <a:pt x="300168" y="71429"/>
                        <a:pt x="317768" y="71429"/>
                      </a:cubicBezTo>
                      <a:close/>
                      <a:moveTo>
                        <a:pt x="176980" y="71429"/>
                      </a:moveTo>
                      <a:cubicBezTo>
                        <a:pt x="188182" y="71429"/>
                        <a:pt x="198178" y="77233"/>
                        <a:pt x="203578" y="86037"/>
                      </a:cubicBezTo>
                      <a:cubicBezTo>
                        <a:pt x="206978" y="91038"/>
                        <a:pt x="208781" y="97039"/>
                        <a:pt x="208781" y="103442"/>
                      </a:cubicBezTo>
                      <a:cubicBezTo>
                        <a:pt x="208781" y="121051"/>
                        <a:pt x="194581" y="135249"/>
                        <a:pt x="176989" y="135249"/>
                      </a:cubicBezTo>
                      <a:cubicBezTo>
                        <a:pt x="159389" y="135249"/>
                        <a:pt x="144992" y="121042"/>
                        <a:pt x="144992" y="103442"/>
                      </a:cubicBezTo>
                      <a:cubicBezTo>
                        <a:pt x="144983" y="85627"/>
                        <a:pt x="159380" y="71429"/>
                        <a:pt x="176980" y="71429"/>
                      </a:cubicBezTo>
                      <a:close/>
                    </a:path>
                  </a:pathLst>
                </a:custGeom>
                <a:solidFill>
                  <a:srgbClr val="FCDEDE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978;p67">
                  <a:extLst>
                    <a:ext uri="{FF2B5EF4-FFF2-40B4-BE49-F238E27FC236}">
                      <a16:creationId xmlns:a16="http://schemas.microsoft.com/office/drawing/2014/main" id="{7FD8FB5E-DAFC-A802-4184-B2F61E9E5401}"/>
                    </a:ext>
                  </a:extLst>
                </p:cNvPr>
                <p:cNvSpPr/>
                <p:nvPr/>
              </p:nvSpPr>
              <p:spPr>
                <a:xfrm>
                  <a:off x="6621979" y="736779"/>
                  <a:ext cx="1439851" cy="159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851" h="159466" extrusionOk="0">
                      <a:moveTo>
                        <a:pt x="0" y="0"/>
                      </a:moveTo>
                      <a:lnTo>
                        <a:pt x="0" y="159466"/>
                      </a:lnTo>
                      <a:lnTo>
                        <a:pt x="1439852" y="159466"/>
                      </a:lnTo>
                      <a:lnTo>
                        <a:pt x="1439852" y="0"/>
                      </a:lnTo>
                      <a:lnTo>
                        <a:pt x="0" y="0"/>
                      </a:lnTo>
                      <a:close/>
                      <a:moveTo>
                        <a:pt x="176980" y="135249"/>
                      </a:moveTo>
                      <a:cubicBezTo>
                        <a:pt x="159380" y="135249"/>
                        <a:pt x="144983" y="121042"/>
                        <a:pt x="144983" y="103442"/>
                      </a:cubicBezTo>
                      <a:cubicBezTo>
                        <a:pt x="144983" y="85636"/>
                        <a:pt x="159380" y="71429"/>
                        <a:pt x="176980" y="71429"/>
                      </a:cubicBezTo>
                      <a:cubicBezTo>
                        <a:pt x="188182" y="71429"/>
                        <a:pt x="198178" y="77233"/>
                        <a:pt x="203578" y="86037"/>
                      </a:cubicBezTo>
                      <a:cubicBezTo>
                        <a:pt x="206978" y="91038"/>
                        <a:pt x="208781" y="97039"/>
                        <a:pt x="208781" y="103442"/>
                      </a:cubicBezTo>
                      <a:cubicBezTo>
                        <a:pt x="208772" y="121042"/>
                        <a:pt x="194581" y="135249"/>
                        <a:pt x="176980" y="135249"/>
                      </a:cubicBezTo>
                      <a:close/>
                      <a:moveTo>
                        <a:pt x="317768" y="135249"/>
                      </a:moveTo>
                      <a:cubicBezTo>
                        <a:pt x="300168" y="135249"/>
                        <a:pt x="285976" y="121042"/>
                        <a:pt x="285976" y="103442"/>
                      </a:cubicBezTo>
                      <a:cubicBezTo>
                        <a:pt x="285976" y="85636"/>
                        <a:pt x="300177" y="71429"/>
                        <a:pt x="317768" y="71429"/>
                      </a:cubicBezTo>
                      <a:cubicBezTo>
                        <a:pt x="328970" y="71429"/>
                        <a:pt x="338966" y="77233"/>
                        <a:pt x="344562" y="86037"/>
                      </a:cubicBezTo>
                      <a:cubicBezTo>
                        <a:pt x="347963" y="91038"/>
                        <a:pt x="349766" y="97039"/>
                        <a:pt x="349766" y="103442"/>
                      </a:cubicBezTo>
                      <a:cubicBezTo>
                        <a:pt x="349766" y="121042"/>
                        <a:pt x="335360" y="135249"/>
                        <a:pt x="317768" y="135249"/>
                      </a:cubicBezTo>
                      <a:close/>
                      <a:moveTo>
                        <a:pt x="468750" y="135249"/>
                      </a:moveTo>
                      <a:cubicBezTo>
                        <a:pt x="451149" y="135249"/>
                        <a:pt x="436957" y="121042"/>
                        <a:pt x="436957" y="103442"/>
                      </a:cubicBezTo>
                      <a:cubicBezTo>
                        <a:pt x="436957" y="85636"/>
                        <a:pt x="451158" y="71429"/>
                        <a:pt x="468750" y="71429"/>
                      </a:cubicBezTo>
                      <a:cubicBezTo>
                        <a:pt x="479951" y="71429"/>
                        <a:pt x="489947" y="77233"/>
                        <a:pt x="495543" y="86037"/>
                      </a:cubicBezTo>
                      <a:cubicBezTo>
                        <a:pt x="498944" y="91038"/>
                        <a:pt x="500746" y="97039"/>
                        <a:pt x="500746" y="103442"/>
                      </a:cubicBezTo>
                      <a:cubicBezTo>
                        <a:pt x="500746" y="121042"/>
                        <a:pt x="486350" y="135249"/>
                        <a:pt x="468750" y="135249"/>
                      </a:cubicBezTo>
                      <a:close/>
                      <a:moveTo>
                        <a:pt x="609734" y="135249"/>
                      </a:moveTo>
                      <a:cubicBezTo>
                        <a:pt x="592133" y="135249"/>
                        <a:pt x="577737" y="121042"/>
                        <a:pt x="577737" y="103442"/>
                      </a:cubicBezTo>
                      <a:cubicBezTo>
                        <a:pt x="577737" y="85636"/>
                        <a:pt x="592133" y="71429"/>
                        <a:pt x="609734" y="71429"/>
                      </a:cubicBezTo>
                      <a:cubicBezTo>
                        <a:pt x="620935" y="71429"/>
                        <a:pt x="630931" y="77233"/>
                        <a:pt x="636332" y="86037"/>
                      </a:cubicBezTo>
                      <a:cubicBezTo>
                        <a:pt x="639732" y="91038"/>
                        <a:pt x="641526" y="97039"/>
                        <a:pt x="641526" y="103442"/>
                      </a:cubicBezTo>
                      <a:cubicBezTo>
                        <a:pt x="641535" y="121042"/>
                        <a:pt x="627335" y="135249"/>
                        <a:pt x="609734" y="135249"/>
                      </a:cubicBezTo>
                      <a:close/>
                      <a:moveTo>
                        <a:pt x="751923" y="135249"/>
                      </a:moveTo>
                      <a:cubicBezTo>
                        <a:pt x="734323" y="135249"/>
                        <a:pt x="719926" y="121042"/>
                        <a:pt x="719926" y="103442"/>
                      </a:cubicBezTo>
                      <a:cubicBezTo>
                        <a:pt x="719926" y="85636"/>
                        <a:pt x="734323" y="71429"/>
                        <a:pt x="751923" y="71429"/>
                      </a:cubicBezTo>
                      <a:cubicBezTo>
                        <a:pt x="763125" y="71429"/>
                        <a:pt x="773121" y="77233"/>
                        <a:pt x="778521" y="86037"/>
                      </a:cubicBezTo>
                      <a:cubicBezTo>
                        <a:pt x="781921" y="91038"/>
                        <a:pt x="783724" y="97039"/>
                        <a:pt x="783724" y="103442"/>
                      </a:cubicBezTo>
                      <a:cubicBezTo>
                        <a:pt x="783715" y="121042"/>
                        <a:pt x="769524" y="135249"/>
                        <a:pt x="751923" y="135249"/>
                      </a:cubicBezTo>
                      <a:close/>
                      <a:moveTo>
                        <a:pt x="892711" y="135249"/>
                      </a:moveTo>
                      <a:cubicBezTo>
                        <a:pt x="875111" y="135249"/>
                        <a:pt x="860919" y="121042"/>
                        <a:pt x="860919" y="103442"/>
                      </a:cubicBezTo>
                      <a:cubicBezTo>
                        <a:pt x="860919" y="85636"/>
                        <a:pt x="875119" y="71429"/>
                        <a:pt x="892711" y="71429"/>
                      </a:cubicBezTo>
                      <a:cubicBezTo>
                        <a:pt x="903913" y="71429"/>
                        <a:pt x="913909" y="77233"/>
                        <a:pt x="919514" y="86037"/>
                      </a:cubicBezTo>
                      <a:cubicBezTo>
                        <a:pt x="922914" y="91038"/>
                        <a:pt x="924718" y="97039"/>
                        <a:pt x="924718" y="103442"/>
                      </a:cubicBezTo>
                      <a:cubicBezTo>
                        <a:pt x="924709" y="121042"/>
                        <a:pt x="910303" y="135249"/>
                        <a:pt x="892711" y="135249"/>
                      </a:cubicBezTo>
                      <a:close/>
                      <a:moveTo>
                        <a:pt x="1034892" y="135249"/>
                      </a:moveTo>
                      <a:cubicBezTo>
                        <a:pt x="1017291" y="135249"/>
                        <a:pt x="1002895" y="121042"/>
                        <a:pt x="1002895" y="103442"/>
                      </a:cubicBezTo>
                      <a:cubicBezTo>
                        <a:pt x="1002895" y="85636"/>
                        <a:pt x="1017291" y="71429"/>
                        <a:pt x="1034892" y="71429"/>
                      </a:cubicBezTo>
                      <a:cubicBezTo>
                        <a:pt x="1046093" y="71429"/>
                        <a:pt x="1055893" y="77233"/>
                        <a:pt x="1061489" y="85832"/>
                      </a:cubicBezTo>
                      <a:cubicBezTo>
                        <a:pt x="1064890" y="91038"/>
                        <a:pt x="1066693" y="97039"/>
                        <a:pt x="1066693" y="103442"/>
                      </a:cubicBezTo>
                      <a:cubicBezTo>
                        <a:pt x="1066693" y="121042"/>
                        <a:pt x="1052492" y="135249"/>
                        <a:pt x="1034892" y="135249"/>
                      </a:cubicBezTo>
                      <a:close/>
                      <a:moveTo>
                        <a:pt x="1175680" y="135249"/>
                      </a:moveTo>
                      <a:cubicBezTo>
                        <a:pt x="1158079" y="135249"/>
                        <a:pt x="1143888" y="121042"/>
                        <a:pt x="1143888" y="103442"/>
                      </a:cubicBezTo>
                      <a:cubicBezTo>
                        <a:pt x="1143888" y="85636"/>
                        <a:pt x="1158089" y="71429"/>
                        <a:pt x="1175680" y="71429"/>
                      </a:cubicBezTo>
                      <a:cubicBezTo>
                        <a:pt x="1186881" y="71429"/>
                        <a:pt x="1196878" y="77233"/>
                        <a:pt x="1202483" y="86037"/>
                      </a:cubicBezTo>
                      <a:cubicBezTo>
                        <a:pt x="1205883" y="91038"/>
                        <a:pt x="1207686" y="97039"/>
                        <a:pt x="1207686" y="103442"/>
                      </a:cubicBezTo>
                      <a:cubicBezTo>
                        <a:pt x="1207677" y="121042"/>
                        <a:pt x="1193281" y="135249"/>
                        <a:pt x="1175680" y="135249"/>
                      </a:cubicBezTo>
                      <a:close/>
                      <a:moveTo>
                        <a:pt x="1314861" y="135249"/>
                      </a:moveTo>
                      <a:cubicBezTo>
                        <a:pt x="1297261" y="135249"/>
                        <a:pt x="1283070" y="121042"/>
                        <a:pt x="1283070" y="103442"/>
                      </a:cubicBezTo>
                      <a:cubicBezTo>
                        <a:pt x="1283070" y="85636"/>
                        <a:pt x="1297270" y="71429"/>
                        <a:pt x="1314861" y="71429"/>
                      </a:cubicBezTo>
                      <a:cubicBezTo>
                        <a:pt x="1326259" y="71429"/>
                        <a:pt x="1336059" y="77233"/>
                        <a:pt x="1341655" y="86037"/>
                      </a:cubicBezTo>
                      <a:cubicBezTo>
                        <a:pt x="1345056" y="91038"/>
                        <a:pt x="1346859" y="97039"/>
                        <a:pt x="1346859" y="103442"/>
                      </a:cubicBezTo>
                      <a:cubicBezTo>
                        <a:pt x="1346859" y="121042"/>
                        <a:pt x="1332659" y="135249"/>
                        <a:pt x="1314861" y="135249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979;p67">
                  <a:extLst>
                    <a:ext uri="{FF2B5EF4-FFF2-40B4-BE49-F238E27FC236}">
                      <a16:creationId xmlns:a16="http://schemas.microsoft.com/office/drawing/2014/main" id="{3EEBB9AF-46DF-23C2-372A-D5D695FBD33E}"/>
                    </a:ext>
                  </a:extLst>
                </p:cNvPr>
                <p:cNvSpPr/>
                <p:nvPr/>
              </p:nvSpPr>
              <p:spPr>
                <a:xfrm>
                  <a:off x="6744515" y="682610"/>
                  <a:ext cx="108921" cy="170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21" h="170139" extrusionOk="0">
                      <a:moveTo>
                        <a:pt x="58354" y="170140"/>
                      </a:moveTo>
                      <a:cubicBezTo>
                        <a:pt x="55908" y="170140"/>
                        <a:pt x="53507" y="169006"/>
                        <a:pt x="51972" y="166871"/>
                      </a:cubicBezTo>
                      <a:cubicBezTo>
                        <a:pt x="49420" y="163344"/>
                        <a:pt x="50223" y="158424"/>
                        <a:pt x="53739" y="155879"/>
                      </a:cubicBezTo>
                      <a:cubicBezTo>
                        <a:pt x="64744" y="147940"/>
                        <a:pt x="84166" y="130501"/>
                        <a:pt x="90681" y="102926"/>
                      </a:cubicBezTo>
                      <a:cubicBezTo>
                        <a:pt x="97768" y="72958"/>
                        <a:pt x="89914" y="32935"/>
                        <a:pt x="64851" y="20514"/>
                      </a:cubicBezTo>
                      <a:cubicBezTo>
                        <a:pt x="56694" y="16460"/>
                        <a:pt x="38102" y="11593"/>
                        <a:pt x="25946" y="21951"/>
                      </a:cubicBezTo>
                      <a:cubicBezTo>
                        <a:pt x="16797" y="29747"/>
                        <a:pt x="15753" y="42258"/>
                        <a:pt x="15735" y="47267"/>
                      </a:cubicBezTo>
                      <a:cubicBezTo>
                        <a:pt x="15717" y="51616"/>
                        <a:pt x="11710" y="55411"/>
                        <a:pt x="7836" y="55107"/>
                      </a:cubicBezTo>
                      <a:cubicBezTo>
                        <a:pt x="3490" y="55090"/>
                        <a:pt x="-18" y="51544"/>
                        <a:pt x="0" y="47205"/>
                      </a:cubicBezTo>
                      <a:cubicBezTo>
                        <a:pt x="36" y="40016"/>
                        <a:pt x="1633" y="21996"/>
                        <a:pt x="15744" y="9959"/>
                      </a:cubicBezTo>
                      <a:cubicBezTo>
                        <a:pt x="34166" y="-5731"/>
                        <a:pt x="59675" y="351"/>
                        <a:pt x="71858" y="6396"/>
                      </a:cubicBezTo>
                      <a:cubicBezTo>
                        <a:pt x="104266" y="22460"/>
                        <a:pt x="114673" y="69931"/>
                        <a:pt x="105997" y="106542"/>
                      </a:cubicBezTo>
                      <a:cubicBezTo>
                        <a:pt x="98330" y="139082"/>
                        <a:pt x="75749" y="159415"/>
                        <a:pt x="62968" y="168639"/>
                      </a:cubicBezTo>
                      <a:cubicBezTo>
                        <a:pt x="61567" y="169649"/>
                        <a:pt x="59951" y="170140"/>
                        <a:pt x="58354" y="17014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980;p67">
                  <a:extLst>
                    <a:ext uri="{FF2B5EF4-FFF2-40B4-BE49-F238E27FC236}">
                      <a16:creationId xmlns:a16="http://schemas.microsoft.com/office/drawing/2014/main" id="{8189D7F3-B4FC-54E6-9187-3EE14AA60F57}"/>
                    </a:ext>
                  </a:extLst>
                </p:cNvPr>
                <p:cNvSpPr/>
                <p:nvPr/>
              </p:nvSpPr>
              <p:spPr>
                <a:xfrm>
                  <a:off x="6885375" y="682619"/>
                  <a:ext cx="108918" cy="170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8" h="170130" extrusionOk="0">
                      <a:moveTo>
                        <a:pt x="58345" y="170130"/>
                      </a:moveTo>
                      <a:cubicBezTo>
                        <a:pt x="55899" y="170130"/>
                        <a:pt x="53499" y="168996"/>
                        <a:pt x="51963" y="166853"/>
                      </a:cubicBezTo>
                      <a:cubicBezTo>
                        <a:pt x="49411" y="163335"/>
                        <a:pt x="50214" y="158405"/>
                        <a:pt x="53748" y="155860"/>
                      </a:cubicBezTo>
                      <a:cubicBezTo>
                        <a:pt x="64744" y="147931"/>
                        <a:pt x="84175" y="130518"/>
                        <a:pt x="90690" y="102916"/>
                      </a:cubicBezTo>
                      <a:cubicBezTo>
                        <a:pt x="97777" y="72948"/>
                        <a:pt x="89923" y="32925"/>
                        <a:pt x="64860" y="20504"/>
                      </a:cubicBezTo>
                      <a:cubicBezTo>
                        <a:pt x="56730" y="16477"/>
                        <a:pt x="38129" y="11592"/>
                        <a:pt x="25955" y="21933"/>
                      </a:cubicBezTo>
                      <a:cubicBezTo>
                        <a:pt x="16806" y="29737"/>
                        <a:pt x="15762" y="42239"/>
                        <a:pt x="15744" y="47257"/>
                      </a:cubicBezTo>
                      <a:cubicBezTo>
                        <a:pt x="15726" y="51597"/>
                        <a:pt x="12210" y="55098"/>
                        <a:pt x="7872" y="55098"/>
                      </a:cubicBezTo>
                      <a:cubicBezTo>
                        <a:pt x="3490" y="55080"/>
                        <a:pt x="-18" y="51535"/>
                        <a:pt x="0" y="47195"/>
                      </a:cubicBezTo>
                      <a:cubicBezTo>
                        <a:pt x="27" y="40007"/>
                        <a:pt x="1634" y="21986"/>
                        <a:pt x="15744" y="9949"/>
                      </a:cubicBezTo>
                      <a:cubicBezTo>
                        <a:pt x="34095" y="-5713"/>
                        <a:pt x="59630" y="341"/>
                        <a:pt x="71840" y="6377"/>
                      </a:cubicBezTo>
                      <a:cubicBezTo>
                        <a:pt x="104266" y="22451"/>
                        <a:pt x="114664" y="69921"/>
                        <a:pt x="105997" y="106533"/>
                      </a:cubicBezTo>
                      <a:cubicBezTo>
                        <a:pt x="98313" y="139108"/>
                        <a:pt x="75732" y="159423"/>
                        <a:pt x="62942" y="168639"/>
                      </a:cubicBezTo>
                      <a:cubicBezTo>
                        <a:pt x="61558" y="169639"/>
                        <a:pt x="59952" y="170130"/>
                        <a:pt x="58345" y="17013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981;p67">
                  <a:extLst>
                    <a:ext uri="{FF2B5EF4-FFF2-40B4-BE49-F238E27FC236}">
                      <a16:creationId xmlns:a16="http://schemas.microsoft.com/office/drawing/2014/main" id="{A177519D-3CFA-0070-C54C-FAD0C59A5597}"/>
                    </a:ext>
                  </a:extLst>
                </p:cNvPr>
                <p:cNvSpPr/>
                <p:nvPr/>
              </p:nvSpPr>
              <p:spPr>
                <a:xfrm>
                  <a:off x="7036356" y="682607"/>
                  <a:ext cx="108919" cy="1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9" h="170142" extrusionOk="0">
                      <a:moveTo>
                        <a:pt x="58354" y="170142"/>
                      </a:moveTo>
                      <a:cubicBezTo>
                        <a:pt x="55908" y="170142"/>
                        <a:pt x="53516" y="169008"/>
                        <a:pt x="51972" y="166874"/>
                      </a:cubicBezTo>
                      <a:cubicBezTo>
                        <a:pt x="49420" y="163347"/>
                        <a:pt x="50223" y="158427"/>
                        <a:pt x="53739" y="155882"/>
                      </a:cubicBezTo>
                      <a:cubicBezTo>
                        <a:pt x="64744" y="147943"/>
                        <a:pt x="84175" y="130504"/>
                        <a:pt x="90699" y="102920"/>
                      </a:cubicBezTo>
                      <a:cubicBezTo>
                        <a:pt x="97768" y="72961"/>
                        <a:pt x="89896" y="32920"/>
                        <a:pt x="64860" y="20508"/>
                      </a:cubicBezTo>
                      <a:cubicBezTo>
                        <a:pt x="56711" y="16454"/>
                        <a:pt x="38111" y="11569"/>
                        <a:pt x="25964" y="21936"/>
                      </a:cubicBezTo>
                      <a:cubicBezTo>
                        <a:pt x="16806" y="29741"/>
                        <a:pt x="15753" y="42242"/>
                        <a:pt x="15744" y="47261"/>
                      </a:cubicBezTo>
                      <a:cubicBezTo>
                        <a:pt x="15726" y="51601"/>
                        <a:pt x="12210" y="55101"/>
                        <a:pt x="7872" y="55101"/>
                      </a:cubicBezTo>
                      <a:cubicBezTo>
                        <a:pt x="3874" y="54887"/>
                        <a:pt x="-18" y="51556"/>
                        <a:pt x="0" y="47198"/>
                      </a:cubicBezTo>
                      <a:cubicBezTo>
                        <a:pt x="27" y="40010"/>
                        <a:pt x="1633" y="21981"/>
                        <a:pt x="15753" y="9944"/>
                      </a:cubicBezTo>
                      <a:cubicBezTo>
                        <a:pt x="34122" y="-5710"/>
                        <a:pt x="59657" y="336"/>
                        <a:pt x="71849" y="6390"/>
                      </a:cubicBezTo>
                      <a:cubicBezTo>
                        <a:pt x="104239" y="22445"/>
                        <a:pt x="114664" y="69916"/>
                        <a:pt x="106006" y="106527"/>
                      </a:cubicBezTo>
                      <a:cubicBezTo>
                        <a:pt x="98321" y="139076"/>
                        <a:pt x="75740" y="159409"/>
                        <a:pt x="62968" y="168633"/>
                      </a:cubicBezTo>
                      <a:cubicBezTo>
                        <a:pt x="61567" y="169651"/>
                        <a:pt x="59960" y="170142"/>
                        <a:pt x="58354" y="170142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982;p67">
                  <a:extLst>
                    <a:ext uri="{FF2B5EF4-FFF2-40B4-BE49-F238E27FC236}">
                      <a16:creationId xmlns:a16="http://schemas.microsoft.com/office/drawing/2014/main" id="{426607F3-EEB5-0AAA-C1EA-3416AEB42B1A}"/>
                    </a:ext>
                  </a:extLst>
                </p:cNvPr>
                <p:cNvSpPr/>
                <p:nvPr/>
              </p:nvSpPr>
              <p:spPr>
                <a:xfrm>
                  <a:off x="7177233" y="682610"/>
                  <a:ext cx="108913" cy="170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3" h="170139" extrusionOk="0">
                      <a:moveTo>
                        <a:pt x="58354" y="170140"/>
                      </a:moveTo>
                      <a:cubicBezTo>
                        <a:pt x="55909" y="170140"/>
                        <a:pt x="53507" y="169006"/>
                        <a:pt x="51972" y="166871"/>
                      </a:cubicBezTo>
                      <a:cubicBezTo>
                        <a:pt x="49420" y="163344"/>
                        <a:pt x="50223" y="158424"/>
                        <a:pt x="53739" y="155879"/>
                      </a:cubicBezTo>
                      <a:cubicBezTo>
                        <a:pt x="64745" y="147940"/>
                        <a:pt x="84166" y="130501"/>
                        <a:pt x="90682" y="102926"/>
                      </a:cubicBezTo>
                      <a:cubicBezTo>
                        <a:pt x="97768" y="72958"/>
                        <a:pt x="89914" y="32935"/>
                        <a:pt x="64861" y="20514"/>
                      </a:cubicBezTo>
                      <a:cubicBezTo>
                        <a:pt x="56703" y="16460"/>
                        <a:pt x="38111" y="11593"/>
                        <a:pt x="25955" y="21951"/>
                      </a:cubicBezTo>
                      <a:cubicBezTo>
                        <a:pt x="16806" y="29747"/>
                        <a:pt x="15763" y="42258"/>
                        <a:pt x="15745" y="47267"/>
                      </a:cubicBezTo>
                      <a:cubicBezTo>
                        <a:pt x="15727" y="51607"/>
                        <a:pt x="12210" y="55107"/>
                        <a:pt x="7872" y="55107"/>
                      </a:cubicBezTo>
                      <a:cubicBezTo>
                        <a:pt x="3490" y="55090"/>
                        <a:pt x="-17" y="51544"/>
                        <a:pt x="0" y="47205"/>
                      </a:cubicBezTo>
                      <a:cubicBezTo>
                        <a:pt x="27" y="40016"/>
                        <a:pt x="1634" y="21996"/>
                        <a:pt x="15745" y="9959"/>
                      </a:cubicBezTo>
                      <a:cubicBezTo>
                        <a:pt x="34158" y="-5731"/>
                        <a:pt x="59666" y="351"/>
                        <a:pt x="71849" y="6396"/>
                      </a:cubicBezTo>
                      <a:cubicBezTo>
                        <a:pt x="104257" y="22460"/>
                        <a:pt x="114664" y="69931"/>
                        <a:pt x="105988" y="106542"/>
                      </a:cubicBezTo>
                      <a:cubicBezTo>
                        <a:pt x="98322" y="139082"/>
                        <a:pt x="75732" y="159415"/>
                        <a:pt x="62959" y="168639"/>
                      </a:cubicBezTo>
                      <a:cubicBezTo>
                        <a:pt x="61567" y="169649"/>
                        <a:pt x="59952" y="170140"/>
                        <a:pt x="58354" y="17014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983;p67">
                  <a:extLst>
                    <a:ext uri="{FF2B5EF4-FFF2-40B4-BE49-F238E27FC236}">
                      <a16:creationId xmlns:a16="http://schemas.microsoft.com/office/drawing/2014/main" id="{25B1FE65-66F4-6754-1A3F-55346494DE20}"/>
                    </a:ext>
                  </a:extLst>
                </p:cNvPr>
                <p:cNvSpPr/>
                <p:nvPr/>
              </p:nvSpPr>
              <p:spPr>
                <a:xfrm>
                  <a:off x="7319387" y="682607"/>
                  <a:ext cx="108919" cy="1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9" h="170142" extrusionOk="0">
                      <a:moveTo>
                        <a:pt x="58363" y="170142"/>
                      </a:moveTo>
                      <a:cubicBezTo>
                        <a:pt x="55917" y="170142"/>
                        <a:pt x="53517" y="169008"/>
                        <a:pt x="51981" y="166874"/>
                      </a:cubicBezTo>
                      <a:cubicBezTo>
                        <a:pt x="49429" y="163347"/>
                        <a:pt x="50232" y="158427"/>
                        <a:pt x="53749" y="155882"/>
                      </a:cubicBezTo>
                      <a:cubicBezTo>
                        <a:pt x="64753" y="147943"/>
                        <a:pt x="84184" y="130504"/>
                        <a:pt x="90708" y="102920"/>
                      </a:cubicBezTo>
                      <a:cubicBezTo>
                        <a:pt x="97777" y="72961"/>
                        <a:pt x="89905" y="32920"/>
                        <a:pt x="64869" y="20508"/>
                      </a:cubicBezTo>
                      <a:cubicBezTo>
                        <a:pt x="56703" y="16454"/>
                        <a:pt x="38120" y="11569"/>
                        <a:pt x="25973" y="21936"/>
                      </a:cubicBezTo>
                      <a:cubicBezTo>
                        <a:pt x="16806" y="29741"/>
                        <a:pt x="15762" y="42242"/>
                        <a:pt x="15745" y="47261"/>
                      </a:cubicBezTo>
                      <a:cubicBezTo>
                        <a:pt x="15727" y="51601"/>
                        <a:pt x="12210" y="55101"/>
                        <a:pt x="7872" y="55101"/>
                      </a:cubicBezTo>
                      <a:cubicBezTo>
                        <a:pt x="3490" y="55083"/>
                        <a:pt x="-9" y="51538"/>
                        <a:pt x="0" y="47198"/>
                      </a:cubicBezTo>
                      <a:cubicBezTo>
                        <a:pt x="36" y="40010"/>
                        <a:pt x="1634" y="21981"/>
                        <a:pt x="15753" y="9944"/>
                      </a:cubicBezTo>
                      <a:cubicBezTo>
                        <a:pt x="34122" y="-5710"/>
                        <a:pt x="59639" y="336"/>
                        <a:pt x="71849" y="6390"/>
                      </a:cubicBezTo>
                      <a:cubicBezTo>
                        <a:pt x="104239" y="22445"/>
                        <a:pt x="114664" y="69916"/>
                        <a:pt x="106006" y="106527"/>
                      </a:cubicBezTo>
                      <a:cubicBezTo>
                        <a:pt x="98321" y="139076"/>
                        <a:pt x="75741" y="159409"/>
                        <a:pt x="62959" y="168633"/>
                      </a:cubicBezTo>
                      <a:cubicBezTo>
                        <a:pt x="61576" y="169651"/>
                        <a:pt x="59961" y="170142"/>
                        <a:pt x="58363" y="170142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984;p67">
                  <a:extLst>
                    <a:ext uri="{FF2B5EF4-FFF2-40B4-BE49-F238E27FC236}">
                      <a16:creationId xmlns:a16="http://schemas.microsoft.com/office/drawing/2014/main" id="{7198024E-F4EA-9955-63B7-74691AE7CFD5}"/>
                    </a:ext>
                  </a:extLst>
                </p:cNvPr>
                <p:cNvSpPr/>
                <p:nvPr/>
              </p:nvSpPr>
              <p:spPr>
                <a:xfrm>
                  <a:off x="7460273" y="682610"/>
                  <a:ext cx="108912" cy="170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2" h="170139" extrusionOk="0">
                      <a:moveTo>
                        <a:pt x="58354" y="170140"/>
                      </a:moveTo>
                      <a:cubicBezTo>
                        <a:pt x="55908" y="170140"/>
                        <a:pt x="53516" y="169006"/>
                        <a:pt x="51972" y="166871"/>
                      </a:cubicBezTo>
                      <a:cubicBezTo>
                        <a:pt x="49420" y="163344"/>
                        <a:pt x="50223" y="158424"/>
                        <a:pt x="53739" y="155879"/>
                      </a:cubicBezTo>
                      <a:cubicBezTo>
                        <a:pt x="64744" y="147940"/>
                        <a:pt x="84157" y="130501"/>
                        <a:pt x="90681" y="102926"/>
                      </a:cubicBezTo>
                      <a:cubicBezTo>
                        <a:pt x="97768" y="72958"/>
                        <a:pt x="89914" y="32935"/>
                        <a:pt x="64860" y="20514"/>
                      </a:cubicBezTo>
                      <a:cubicBezTo>
                        <a:pt x="56694" y="16460"/>
                        <a:pt x="38093" y="11593"/>
                        <a:pt x="25955" y="21951"/>
                      </a:cubicBezTo>
                      <a:cubicBezTo>
                        <a:pt x="16806" y="29747"/>
                        <a:pt x="15762" y="42258"/>
                        <a:pt x="15744" y="47267"/>
                      </a:cubicBezTo>
                      <a:cubicBezTo>
                        <a:pt x="15726" y="51607"/>
                        <a:pt x="12210" y="55107"/>
                        <a:pt x="7872" y="55107"/>
                      </a:cubicBezTo>
                      <a:cubicBezTo>
                        <a:pt x="3445" y="54893"/>
                        <a:pt x="-18" y="51562"/>
                        <a:pt x="0" y="47205"/>
                      </a:cubicBezTo>
                      <a:cubicBezTo>
                        <a:pt x="27" y="40016"/>
                        <a:pt x="1625" y="21996"/>
                        <a:pt x="15744" y="9959"/>
                      </a:cubicBezTo>
                      <a:cubicBezTo>
                        <a:pt x="34157" y="-5731"/>
                        <a:pt x="59666" y="351"/>
                        <a:pt x="71849" y="6396"/>
                      </a:cubicBezTo>
                      <a:cubicBezTo>
                        <a:pt x="104257" y="22460"/>
                        <a:pt x="114664" y="69931"/>
                        <a:pt x="105988" y="106542"/>
                      </a:cubicBezTo>
                      <a:cubicBezTo>
                        <a:pt x="98321" y="139082"/>
                        <a:pt x="75731" y="159415"/>
                        <a:pt x="62959" y="168639"/>
                      </a:cubicBezTo>
                      <a:cubicBezTo>
                        <a:pt x="61567" y="169649"/>
                        <a:pt x="59951" y="170140"/>
                        <a:pt x="58354" y="17014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985;p67">
                  <a:extLst>
                    <a:ext uri="{FF2B5EF4-FFF2-40B4-BE49-F238E27FC236}">
                      <a16:creationId xmlns:a16="http://schemas.microsoft.com/office/drawing/2014/main" id="{B458D90D-B2BA-9268-13E1-BE31EAEE6761}"/>
                    </a:ext>
                  </a:extLst>
                </p:cNvPr>
                <p:cNvSpPr/>
                <p:nvPr/>
              </p:nvSpPr>
              <p:spPr>
                <a:xfrm>
                  <a:off x="7602400" y="682640"/>
                  <a:ext cx="108897" cy="168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97" h="168849" extrusionOk="0">
                      <a:moveTo>
                        <a:pt x="63494" y="168850"/>
                      </a:moveTo>
                      <a:cubicBezTo>
                        <a:pt x="61710" y="168850"/>
                        <a:pt x="59915" y="168252"/>
                        <a:pt x="58452" y="167010"/>
                      </a:cubicBezTo>
                      <a:cubicBezTo>
                        <a:pt x="55114" y="164224"/>
                        <a:pt x="54668" y="159259"/>
                        <a:pt x="57452" y="155920"/>
                      </a:cubicBezTo>
                      <a:lnTo>
                        <a:pt x="75026" y="134908"/>
                      </a:lnTo>
                      <a:cubicBezTo>
                        <a:pt x="82604" y="125228"/>
                        <a:pt x="87906" y="114397"/>
                        <a:pt x="90610" y="102940"/>
                      </a:cubicBezTo>
                      <a:cubicBezTo>
                        <a:pt x="94207" y="88108"/>
                        <a:pt x="94010" y="71070"/>
                        <a:pt x="90056" y="56139"/>
                      </a:cubicBezTo>
                      <a:cubicBezTo>
                        <a:pt x="85647" y="39057"/>
                        <a:pt x="76678" y="26448"/>
                        <a:pt x="64780" y="20572"/>
                      </a:cubicBezTo>
                      <a:cubicBezTo>
                        <a:pt x="56667" y="16518"/>
                        <a:pt x="38137" y="11562"/>
                        <a:pt x="25981" y="21912"/>
                      </a:cubicBezTo>
                      <a:cubicBezTo>
                        <a:pt x="16485" y="29904"/>
                        <a:pt x="15744" y="43227"/>
                        <a:pt x="15744" y="47129"/>
                      </a:cubicBezTo>
                      <a:cubicBezTo>
                        <a:pt x="15744" y="51478"/>
                        <a:pt x="12218" y="55005"/>
                        <a:pt x="7872" y="55005"/>
                      </a:cubicBezTo>
                      <a:cubicBezTo>
                        <a:pt x="3525" y="55005"/>
                        <a:pt x="0" y="51487"/>
                        <a:pt x="0" y="47129"/>
                      </a:cubicBezTo>
                      <a:cubicBezTo>
                        <a:pt x="0" y="39932"/>
                        <a:pt x="1535" y="21894"/>
                        <a:pt x="15807" y="9884"/>
                      </a:cubicBezTo>
                      <a:cubicBezTo>
                        <a:pt x="31881" y="-3770"/>
                        <a:pt x="55497" y="-1662"/>
                        <a:pt x="71795" y="6472"/>
                      </a:cubicBezTo>
                      <a:cubicBezTo>
                        <a:pt x="87816" y="14393"/>
                        <a:pt x="99731" y="30618"/>
                        <a:pt x="105292" y="52157"/>
                      </a:cubicBezTo>
                      <a:cubicBezTo>
                        <a:pt x="109871" y="69498"/>
                        <a:pt x="110103" y="89367"/>
                        <a:pt x="105908" y="106610"/>
                      </a:cubicBezTo>
                      <a:cubicBezTo>
                        <a:pt x="102695" y="120263"/>
                        <a:pt x="96420" y="133131"/>
                        <a:pt x="87263" y="144820"/>
                      </a:cubicBezTo>
                      <a:lnTo>
                        <a:pt x="69537" y="166019"/>
                      </a:lnTo>
                      <a:cubicBezTo>
                        <a:pt x="67966" y="167894"/>
                        <a:pt x="65744" y="168850"/>
                        <a:pt x="63494" y="16885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986;p67">
                  <a:extLst>
                    <a:ext uri="{FF2B5EF4-FFF2-40B4-BE49-F238E27FC236}">
                      <a16:creationId xmlns:a16="http://schemas.microsoft.com/office/drawing/2014/main" id="{9160C1A4-17E0-B2DD-2391-ABC93859C029}"/>
                    </a:ext>
                  </a:extLst>
                </p:cNvPr>
                <p:cNvSpPr/>
                <p:nvPr/>
              </p:nvSpPr>
              <p:spPr>
                <a:xfrm>
                  <a:off x="7743260" y="682616"/>
                  <a:ext cx="108921" cy="170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21" h="170133" extrusionOk="0">
                      <a:moveTo>
                        <a:pt x="58363" y="170134"/>
                      </a:moveTo>
                      <a:cubicBezTo>
                        <a:pt x="55917" y="170134"/>
                        <a:pt x="53516" y="168999"/>
                        <a:pt x="51981" y="166865"/>
                      </a:cubicBezTo>
                      <a:cubicBezTo>
                        <a:pt x="49428" y="163338"/>
                        <a:pt x="50232" y="158418"/>
                        <a:pt x="53748" y="155873"/>
                      </a:cubicBezTo>
                      <a:cubicBezTo>
                        <a:pt x="64753" y="147934"/>
                        <a:pt x="84175" y="130495"/>
                        <a:pt x="90690" y="102920"/>
                      </a:cubicBezTo>
                      <a:cubicBezTo>
                        <a:pt x="97777" y="72952"/>
                        <a:pt x="89923" y="32929"/>
                        <a:pt x="64860" y="20508"/>
                      </a:cubicBezTo>
                      <a:cubicBezTo>
                        <a:pt x="56712" y="16454"/>
                        <a:pt x="38129" y="11569"/>
                        <a:pt x="25964" y="21936"/>
                      </a:cubicBezTo>
                      <a:cubicBezTo>
                        <a:pt x="16806" y="29741"/>
                        <a:pt x="15753" y="42243"/>
                        <a:pt x="15744" y="47261"/>
                      </a:cubicBezTo>
                      <a:cubicBezTo>
                        <a:pt x="15726" y="51601"/>
                        <a:pt x="12210" y="55101"/>
                        <a:pt x="7872" y="55101"/>
                      </a:cubicBezTo>
                      <a:cubicBezTo>
                        <a:pt x="4231" y="54887"/>
                        <a:pt x="-18" y="51556"/>
                        <a:pt x="0" y="47198"/>
                      </a:cubicBezTo>
                      <a:cubicBezTo>
                        <a:pt x="35" y="40010"/>
                        <a:pt x="1633" y="21981"/>
                        <a:pt x="15762" y="9944"/>
                      </a:cubicBezTo>
                      <a:cubicBezTo>
                        <a:pt x="34130" y="-5710"/>
                        <a:pt x="59648" y="336"/>
                        <a:pt x="71858" y="6390"/>
                      </a:cubicBezTo>
                      <a:cubicBezTo>
                        <a:pt x="104266" y="22454"/>
                        <a:pt x="114673" y="69925"/>
                        <a:pt x="105997" y="106536"/>
                      </a:cubicBezTo>
                      <a:cubicBezTo>
                        <a:pt x="98330" y="139076"/>
                        <a:pt x="75741" y="159409"/>
                        <a:pt x="62968" y="168633"/>
                      </a:cubicBezTo>
                      <a:cubicBezTo>
                        <a:pt x="61576" y="169642"/>
                        <a:pt x="59961" y="170134"/>
                        <a:pt x="58363" y="170134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987;p67">
                  <a:extLst>
                    <a:ext uri="{FF2B5EF4-FFF2-40B4-BE49-F238E27FC236}">
                      <a16:creationId xmlns:a16="http://schemas.microsoft.com/office/drawing/2014/main" id="{9F61D6D9-2DF0-F2C1-7852-2B3A041E82EC}"/>
                    </a:ext>
                  </a:extLst>
                </p:cNvPr>
                <p:cNvSpPr/>
                <p:nvPr/>
              </p:nvSpPr>
              <p:spPr>
                <a:xfrm>
                  <a:off x="7882486" y="682607"/>
                  <a:ext cx="108919" cy="1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19" h="170142" extrusionOk="0">
                      <a:moveTo>
                        <a:pt x="58363" y="170142"/>
                      </a:moveTo>
                      <a:cubicBezTo>
                        <a:pt x="55917" y="170142"/>
                        <a:pt x="53516" y="169008"/>
                        <a:pt x="51981" y="166874"/>
                      </a:cubicBezTo>
                      <a:cubicBezTo>
                        <a:pt x="49428" y="163347"/>
                        <a:pt x="50232" y="158427"/>
                        <a:pt x="53748" y="155882"/>
                      </a:cubicBezTo>
                      <a:cubicBezTo>
                        <a:pt x="64753" y="147943"/>
                        <a:pt x="84184" y="130504"/>
                        <a:pt x="90699" y="102920"/>
                      </a:cubicBezTo>
                      <a:cubicBezTo>
                        <a:pt x="97768" y="72961"/>
                        <a:pt x="89905" y="32920"/>
                        <a:pt x="64860" y="20508"/>
                      </a:cubicBezTo>
                      <a:cubicBezTo>
                        <a:pt x="56712" y="16454"/>
                        <a:pt x="38129" y="11569"/>
                        <a:pt x="25964" y="21936"/>
                      </a:cubicBezTo>
                      <a:cubicBezTo>
                        <a:pt x="16806" y="29741"/>
                        <a:pt x="15753" y="42242"/>
                        <a:pt x="15744" y="47261"/>
                      </a:cubicBezTo>
                      <a:cubicBezTo>
                        <a:pt x="15727" y="51601"/>
                        <a:pt x="12210" y="55101"/>
                        <a:pt x="7872" y="55101"/>
                      </a:cubicBezTo>
                      <a:cubicBezTo>
                        <a:pt x="3490" y="55083"/>
                        <a:pt x="-18" y="51538"/>
                        <a:pt x="0" y="47198"/>
                      </a:cubicBezTo>
                      <a:cubicBezTo>
                        <a:pt x="27" y="40010"/>
                        <a:pt x="1625" y="21981"/>
                        <a:pt x="15753" y="9944"/>
                      </a:cubicBezTo>
                      <a:cubicBezTo>
                        <a:pt x="34122" y="-5710"/>
                        <a:pt x="59657" y="336"/>
                        <a:pt x="71849" y="6390"/>
                      </a:cubicBezTo>
                      <a:cubicBezTo>
                        <a:pt x="104239" y="22445"/>
                        <a:pt x="114664" y="69916"/>
                        <a:pt x="106006" y="106527"/>
                      </a:cubicBezTo>
                      <a:cubicBezTo>
                        <a:pt x="98321" y="139076"/>
                        <a:pt x="75741" y="159409"/>
                        <a:pt x="62959" y="168633"/>
                      </a:cubicBezTo>
                      <a:cubicBezTo>
                        <a:pt x="61576" y="169651"/>
                        <a:pt x="59961" y="170142"/>
                        <a:pt x="58363" y="170142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151" name="Google Shape;2988;p67">
                <a:extLst>
                  <a:ext uri="{FF2B5EF4-FFF2-40B4-BE49-F238E27FC236}">
                    <a16:creationId xmlns:a16="http://schemas.microsoft.com/office/drawing/2014/main" id="{28C27794-2340-A219-F39D-FF79EBF70CCC}"/>
                  </a:ext>
                </a:extLst>
              </p:cNvPr>
              <p:cNvSpPr/>
              <p:nvPr/>
            </p:nvSpPr>
            <p:spPr>
              <a:xfrm>
                <a:off x="6676968" y="955583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2" name="Google Shape;2989;p67">
                <a:extLst>
                  <a:ext uri="{FF2B5EF4-FFF2-40B4-BE49-F238E27FC236}">
                    <a16:creationId xmlns:a16="http://schemas.microsoft.com/office/drawing/2014/main" id="{31D76A59-B2DE-227B-8431-6B385F1F2571}"/>
                  </a:ext>
                </a:extLst>
              </p:cNvPr>
              <p:cNvSpPr/>
              <p:nvPr/>
            </p:nvSpPr>
            <p:spPr>
              <a:xfrm>
                <a:off x="6947674" y="955583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3" name="Google Shape;2990;p67">
                <a:extLst>
                  <a:ext uri="{FF2B5EF4-FFF2-40B4-BE49-F238E27FC236}">
                    <a16:creationId xmlns:a16="http://schemas.microsoft.com/office/drawing/2014/main" id="{0265993F-425B-3B46-AB75-9BE814C159D3}"/>
                  </a:ext>
                </a:extLst>
              </p:cNvPr>
              <p:cNvSpPr/>
              <p:nvPr/>
            </p:nvSpPr>
            <p:spPr>
              <a:xfrm>
                <a:off x="7218754" y="955583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4" name="Google Shape;2991;p67">
                <a:extLst>
                  <a:ext uri="{FF2B5EF4-FFF2-40B4-BE49-F238E27FC236}">
                    <a16:creationId xmlns:a16="http://schemas.microsoft.com/office/drawing/2014/main" id="{0AD30F62-2D34-B41F-F4D6-F3BF58AD9512}"/>
                  </a:ext>
                </a:extLst>
              </p:cNvPr>
              <p:cNvSpPr/>
              <p:nvPr/>
            </p:nvSpPr>
            <p:spPr>
              <a:xfrm>
                <a:off x="7489459" y="955583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5" name="Google Shape;2992;p67">
                <a:extLst>
                  <a:ext uri="{FF2B5EF4-FFF2-40B4-BE49-F238E27FC236}">
                    <a16:creationId xmlns:a16="http://schemas.microsoft.com/office/drawing/2014/main" id="{4C091885-9FA1-AB64-DCD7-8477E838BA87}"/>
                  </a:ext>
                </a:extLst>
              </p:cNvPr>
              <p:cNvSpPr/>
              <p:nvPr/>
            </p:nvSpPr>
            <p:spPr>
              <a:xfrm>
                <a:off x="7755273" y="955583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6" name="Google Shape;2993;p67">
                <a:extLst>
                  <a:ext uri="{FF2B5EF4-FFF2-40B4-BE49-F238E27FC236}">
                    <a16:creationId xmlns:a16="http://schemas.microsoft.com/office/drawing/2014/main" id="{389A8C0C-1411-368F-7781-31436BD821A9}"/>
                  </a:ext>
                </a:extLst>
              </p:cNvPr>
              <p:cNvSpPr/>
              <p:nvPr/>
            </p:nvSpPr>
            <p:spPr>
              <a:xfrm>
                <a:off x="6676968" y="1176138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7" name="Google Shape;2994;p67">
                <a:extLst>
                  <a:ext uri="{FF2B5EF4-FFF2-40B4-BE49-F238E27FC236}">
                    <a16:creationId xmlns:a16="http://schemas.microsoft.com/office/drawing/2014/main" id="{450EAB83-7DA8-3FD8-C815-563226918EE8}"/>
                  </a:ext>
                </a:extLst>
              </p:cNvPr>
              <p:cNvSpPr/>
              <p:nvPr/>
            </p:nvSpPr>
            <p:spPr>
              <a:xfrm>
                <a:off x="6947674" y="1176138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8" name="Google Shape;2995;p67">
                <a:extLst>
                  <a:ext uri="{FF2B5EF4-FFF2-40B4-BE49-F238E27FC236}">
                    <a16:creationId xmlns:a16="http://schemas.microsoft.com/office/drawing/2014/main" id="{3D37A80D-0F51-1E10-35DE-4C0D13E43B8C}"/>
                  </a:ext>
                </a:extLst>
              </p:cNvPr>
              <p:cNvSpPr/>
              <p:nvPr/>
            </p:nvSpPr>
            <p:spPr>
              <a:xfrm>
                <a:off x="7218754" y="1176138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9" name="Google Shape;2996;p67">
                <a:extLst>
                  <a:ext uri="{FF2B5EF4-FFF2-40B4-BE49-F238E27FC236}">
                    <a16:creationId xmlns:a16="http://schemas.microsoft.com/office/drawing/2014/main" id="{B10E05B5-16C3-3215-FBE2-58041D627D22}"/>
                  </a:ext>
                </a:extLst>
              </p:cNvPr>
              <p:cNvSpPr/>
              <p:nvPr/>
            </p:nvSpPr>
            <p:spPr>
              <a:xfrm>
                <a:off x="7489459" y="1176138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0" name="Google Shape;2997;p67">
                <a:extLst>
                  <a:ext uri="{FF2B5EF4-FFF2-40B4-BE49-F238E27FC236}">
                    <a16:creationId xmlns:a16="http://schemas.microsoft.com/office/drawing/2014/main" id="{1F961AC0-EB14-6950-FCFC-1B68803C6462}"/>
                  </a:ext>
                </a:extLst>
              </p:cNvPr>
              <p:cNvSpPr/>
              <p:nvPr/>
            </p:nvSpPr>
            <p:spPr>
              <a:xfrm>
                <a:off x="7755273" y="1176138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1" name="Google Shape;2998;p67">
                <a:extLst>
                  <a:ext uri="{FF2B5EF4-FFF2-40B4-BE49-F238E27FC236}">
                    <a16:creationId xmlns:a16="http://schemas.microsoft.com/office/drawing/2014/main" id="{1661C6BC-68B2-BBB3-CAC3-901B76E4002F}"/>
                  </a:ext>
                </a:extLst>
              </p:cNvPr>
              <p:cNvSpPr/>
              <p:nvPr/>
            </p:nvSpPr>
            <p:spPr>
              <a:xfrm>
                <a:off x="6676968" y="1388772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2" name="Google Shape;2999;p67">
                <a:extLst>
                  <a:ext uri="{FF2B5EF4-FFF2-40B4-BE49-F238E27FC236}">
                    <a16:creationId xmlns:a16="http://schemas.microsoft.com/office/drawing/2014/main" id="{F272B6CB-9991-B398-ECBE-BA2DB203565C}"/>
                  </a:ext>
                </a:extLst>
              </p:cNvPr>
              <p:cNvSpPr/>
              <p:nvPr/>
            </p:nvSpPr>
            <p:spPr>
              <a:xfrm>
                <a:off x="6947674" y="1388772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3" name="Google Shape;3000;p67">
                <a:extLst>
                  <a:ext uri="{FF2B5EF4-FFF2-40B4-BE49-F238E27FC236}">
                    <a16:creationId xmlns:a16="http://schemas.microsoft.com/office/drawing/2014/main" id="{DA296DA9-BDC3-8A51-6DDE-AB7CCF25B7E5}"/>
                  </a:ext>
                </a:extLst>
              </p:cNvPr>
              <p:cNvSpPr/>
              <p:nvPr/>
            </p:nvSpPr>
            <p:spPr>
              <a:xfrm>
                <a:off x="7218754" y="1388772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4" name="Google Shape;3001;p67">
                <a:extLst>
                  <a:ext uri="{FF2B5EF4-FFF2-40B4-BE49-F238E27FC236}">
                    <a16:creationId xmlns:a16="http://schemas.microsoft.com/office/drawing/2014/main" id="{697EB3D0-FB7D-5AEE-E28F-2D83501E1C59}"/>
                  </a:ext>
                </a:extLst>
              </p:cNvPr>
              <p:cNvSpPr/>
              <p:nvPr/>
            </p:nvSpPr>
            <p:spPr>
              <a:xfrm>
                <a:off x="7489459" y="1388772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5" name="Google Shape;3002;p67">
                <a:extLst>
                  <a:ext uri="{FF2B5EF4-FFF2-40B4-BE49-F238E27FC236}">
                    <a16:creationId xmlns:a16="http://schemas.microsoft.com/office/drawing/2014/main" id="{147D8E76-1CCA-40B7-57C2-D107BE66AC06}"/>
                  </a:ext>
                </a:extLst>
              </p:cNvPr>
              <p:cNvSpPr/>
              <p:nvPr/>
            </p:nvSpPr>
            <p:spPr>
              <a:xfrm>
                <a:off x="7755273" y="1388772"/>
                <a:ext cx="251962" cy="191693"/>
              </a:xfrm>
              <a:custGeom>
                <a:avLst/>
                <a:gdLst/>
                <a:ahLst/>
                <a:cxnLst/>
                <a:rect l="l" t="t" r="r" b="b"/>
                <a:pathLst>
                  <a:path w="251962" h="191693" extrusionOk="0">
                    <a:moveTo>
                      <a:pt x="0" y="0"/>
                    </a:moveTo>
                    <a:lnTo>
                      <a:pt x="251962" y="0"/>
                    </a:lnTo>
                    <a:lnTo>
                      <a:pt x="251962" y="191694"/>
                    </a:lnTo>
                    <a:lnTo>
                      <a:pt x="0" y="19169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6" name="Google Shape;3003;p67">
                <a:extLst>
                  <a:ext uri="{FF2B5EF4-FFF2-40B4-BE49-F238E27FC236}">
                    <a16:creationId xmlns:a16="http://schemas.microsoft.com/office/drawing/2014/main" id="{8C9361F9-A01A-9788-1B9E-9DF641F7D6BA}"/>
                  </a:ext>
                </a:extLst>
              </p:cNvPr>
              <p:cNvSpPr/>
              <p:nvPr/>
            </p:nvSpPr>
            <p:spPr>
              <a:xfrm>
                <a:off x="7260522" y="1000647"/>
                <a:ext cx="133509" cy="117563"/>
              </a:xfrm>
              <a:custGeom>
                <a:avLst/>
                <a:gdLst/>
                <a:ahLst/>
                <a:cxnLst/>
                <a:rect l="l" t="t" r="r" b="b"/>
                <a:pathLst>
                  <a:path w="133509" h="117563" extrusionOk="0">
                    <a:moveTo>
                      <a:pt x="126474" y="23972"/>
                    </a:moveTo>
                    <a:cubicBezTo>
                      <a:pt x="115443" y="14060"/>
                      <a:pt x="94459" y="18873"/>
                      <a:pt x="75207" y="33991"/>
                    </a:cubicBezTo>
                    <a:cubicBezTo>
                      <a:pt x="59972" y="8006"/>
                      <a:pt x="35427" y="-6014"/>
                      <a:pt x="17603" y="2479"/>
                    </a:cubicBezTo>
                    <a:cubicBezTo>
                      <a:pt x="-1845" y="11739"/>
                      <a:pt x="-5781" y="44127"/>
                      <a:pt x="8820" y="74809"/>
                    </a:cubicBezTo>
                    <a:cubicBezTo>
                      <a:pt x="18826" y="95830"/>
                      <a:pt x="34909" y="110340"/>
                      <a:pt x="50314" y="114573"/>
                    </a:cubicBezTo>
                    <a:cubicBezTo>
                      <a:pt x="64872" y="123029"/>
                      <a:pt x="91023" y="113108"/>
                      <a:pt x="111400" y="90400"/>
                    </a:cubicBezTo>
                    <a:cubicBezTo>
                      <a:pt x="133338" y="65942"/>
                      <a:pt x="140094" y="36197"/>
                      <a:pt x="126474" y="2397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7" name="Google Shape;3004;p67">
                <a:extLst>
                  <a:ext uri="{FF2B5EF4-FFF2-40B4-BE49-F238E27FC236}">
                    <a16:creationId xmlns:a16="http://schemas.microsoft.com/office/drawing/2014/main" id="{0E687CE4-9E2D-8164-03E4-7C84194155F0}"/>
                  </a:ext>
                </a:extLst>
              </p:cNvPr>
              <p:cNvSpPr/>
              <p:nvPr/>
            </p:nvSpPr>
            <p:spPr>
              <a:xfrm>
                <a:off x="7514787" y="1001781"/>
                <a:ext cx="133511" cy="117563"/>
              </a:xfrm>
              <a:custGeom>
                <a:avLst/>
                <a:gdLst/>
                <a:ahLst/>
                <a:cxnLst/>
                <a:rect l="l" t="t" r="r" b="b"/>
                <a:pathLst>
                  <a:path w="133511" h="117563" extrusionOk="0">
                    <a:moveTo>
                      <a:pt x="126474" y="23972"/>
                    </a:moveTo>
                    <a:cubicBezTo>
                      <a:pt x="115443" y="14060"/>
                      <a:pt x="94459" y="18873"/>
                      <a:pt x="75207" y="33991"/>
                    </a:cubicBezTo>
                    <a:cubicBezTo>
                      <a:pt x="59971" y="8006"/>
                      <a:pt x="35427" y="-6014"/>
                      <a:pt x="17603" y="2479"/>
                    </a:cubicBezTo>
                    <a:cubicBezTo>
                      <a:pt x="-1845" y="11739"/>
                      <a:pt x="-5782" y="44127"/>
                      <a:pt x="8821" y="74809"/>
                    </a:cubicBezTo>
                    <a:cubicBezTo>
                      <a:pt x="18826" y="95830"/>
                      <a:pt x="34909" y="110340"/>
                      <a:pt x="50314" y="114573"/>
                    </a:cubicBezTo>
                    <a:cubicBezTo>
                      <a:pt x="64871" y="123029"/>
                      <a:pt x="91023" y="113108"/>
                      <a:pt x="111399" y="90400"/>
                    </a:cubicBezTo>
                    <a:cubicBezTo>
                      <a:pt x="133347" y="65942"/>
                      <a:pt x="140095" y="36197"/>
                      <a:pt x="126474" y="2397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8" name="Google Shape;3005;p67">
                <a:extLst>
                  <a:ext uri="{FF2B5EF4-FFF2-40B4-BE49-F238E27FC236}">
                    <a16:creationId xmlns:a16="http://schemas.microsoft.com/office/drawing/2014/main" id="{94141028-0350-E852-F84B-D9E54196C0FF}"/>
                  </a:ext>
                </a:extLst>
              </p:cNvPr>
              <p:cNvSpPr/>
              <p:nvPr/>
            </p:nvSpPr>
            <p:spPr>
              <a:xfrm>
                <a:off x="7813259" y="1011460"/>
                <a:ext cx="133511" cy="117554"/>
              </a:xfrm>
              <a:custGeom>
                <a:avLst/>
                <a:gdLst/>
                <a:ahLst/>
                <a:cxnLst/>
                <a:rect l="l" t="t" r="r" b="b"/>
                <a:pathLst>
                  <a:path w="133511" h="117554" extrusionOk="0">
                    <a:moveTo>
                      <a:pt x="126474" y="23972"/>
                    </a:moveTo>
                    <a:cubicBezTo>
                      <a:pt x="115442" y="14060"/>
                      <a:pt x="94459" y="18873"/>
                      <a:pt x="75207" y="33991"/>
                    </a:cubicBezTo>
                    <a:cubicBezTo>
                      <a:pt x="59972" y="8006"/>
                      <a:pt x="35427" y="-6014"/>
                      <a:pt x="17603" y="2479"/>
                    </a:cubicBezTo>
                    <a:cubicBezTo>
                      <a:pt x="-1845" y="11739"/>
                      <a:pt x="-5781" y="44127"/>
                      <a:pt x="8820" y="74800"/>
                    </a:cubicBezTo>
                    <a:cubicBezTo>
                      <a:pt x="18825" y="95821"/>
                      <a:pt x="34909" y="110331"/>
                      <a:pt x="50314" y="114564"/>
                    </a:cubicBezTo>
                    <a:cubicBezTo>
                      <a:pt x="64872" y="123020"/>
                      <a:pt x="91023" y="113100"/>
                      <a:pt x="111399" y="90391"/>
                    </a:cubicBezTo>
                    <a:cubicBezTo>
                      <a:pt x="133347" y="65942"/>
                      <a:pt x="140094" y="36206"/>
                      <a:pt x="126474" y="2397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9" name="Google Shape;3006;p67">
                <a:extLst>
                  <a:ext uri="{FF2B5EF4-FFF2-40B4-BE49-F238E27FC236}">
                    <a16:creationId xmlns:a16="http://schemas.microsoft.com/office/drawing/2014/main" id="{BFA75162-852D-ECA2-62B1-9EC79D7152DF}"/>
                  </a:ext>
                </a:extLst>
              </p:cNvPr>
              <p:cNvSpPr/>
              <p:nvPr/>
            </p:nvSpPr>
            <p:spPr>
              <a:xfrm>
                <a:off x="7231590" y="1686411"/>
                <a:ext cx="284724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284724" h="38275" extrusionOk="0">
                    <a:moveTo>
                      <a:pt x="7210" y="37939"/>
                    </a:moveTo>
                    <a:cubicBezTo>
                      <a:pt x="41510" y="26464"/>
                      <a:pt x="68706" y="9408"/>
                      <a:pt x="100168" y="25678"/>
                    </a:cubicBezTo>
                    <a:cubicBezTo>
                      <a:pt x="106576" y="28991"/>
                      <a:pt x="106067" y="32929"/>
                      <a:pt x="115108" y="35778"/>
                    </a:cubicBezTo>
                    <a:cubicBezTo>
                      <a:pt x="133272" y="41502"/>
                      <a:pt x="269347" y="3934"/>
                      <a:pt x="273239" y="26875"/>
                    </a:cubicBezTo>
                    <a:cubicBezTo>
                      <a:pt x="274506" y="34349"/>
                      <a:pt x="285886" y="31179"/>
                      <a:pt x="284628" y="23731"/>
                    </a:cubicBezTo>
                    <a:cubicBezTo>
                      <a:pt x="283529" y="17275"/>
                      <a:pt x="282432" y="10810"/>
                      <a:pt x="281343" y="4345"/>
                    </a:cubicBezTo>
                    <a:cubicBezTo>
                      <a:pt x="280825" y="1291"/>
                      <a:pt x="276880" y="-682"/>
                      <a:pt x="274078" y="220"/>
                    </a:cubicBezTo>
                    <a:cubicBezTo>
                      <a:pt x="242875" y="10328"/>
                      <a:pt x="210432" y="13105"/>
                      <a:pt x="177997" y="16999"/>
                    </a:cubicBezTo>
                    <a:cubicBezTo>
                      <a:pt x="166617" y="18365"/>
                      <a:pt x="134066" y="26768"/>
                      <a:pt x="123159" y="23589"/>
                    </a:cubicBezTo>
                    <a:cubicBezTo>
                      <a:pt x="112618" y="20517"/>
                      <a:pt x="108986" y="8149"/>
                      <a:pt x="102096" y="5211"/>
                    </a:cubicBezTo>
                    <a:cubicBezTo>
                      <a:pt x="72651" y="-7344"/>
                      <a:pt x="32398" y="17070"/>
                      <a:pt x="4087" y="26544"/>
                    </a:cubicBezTo>
                    <a:cubicBezTo>
                      <a:pt x="-3098" y="28955"/>
                      <a:pt x="-19" y="40367"/>
                      <a:pt x="7210" y="37939"/>
                    </a:cubicBezTo>
                    <a:lnTo>
                      <a:pt x="7210" y="37939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0" name="Google Shape;3007;p67">
                <a:extLst>
                  <a:ext uri="{FF2B5EF4-FFF2-40B4-BE49-F238E27FC236}">
                    <a16:creationId xmlns:a16="http://schemas.microsoft.com/office/drawing/2014/main" id="{AF7FB6F7-8C3F-2B9A-5C68-1A83586D758A}"/>
                  </a:ext>
                </a:extLst>
              </p:cNvPr>
              <p:cNvSpPr/>
              <p:nvPr/>
            </p:nvSpPr>
            <p:spPr>
              <a:xfrm>
                <a:off x="7567847" y="1681844"/>
                <a:ext cx="155499" cy="33714"/>
              </a:xfrm>
              <a:custGeom>
                <a:avLst/>
                <a:gdLst/>
                <a:ahLst/>
                <a:cxnLst/>
                <a:rect l="l" t="t" r="r" b="b"/>
                <a:pathLst>
                  <a:path w="155499" h="33714" extrusionOk="0">
                    <a:moveTo>
                      <a:pt x="11802" y="28013"/>
                    </a:moveTo>
                    <a:cubicBezTo>
                      <a:pt x="11757" y="24932"/>
                      <a:pt x="34365" y="26325"/>
                      <a:pt x="37569" y="25798"/>
                    </a:cubicBezTo>
                    <a:cubicBezTo>
                      <a:pt x="44308" y="24691"/>
                      <a:pt x="49306" y="21235"/>
                      <a:pt x="56455" y="21423"/>
                    </a:cubicBezTo>
                    <a:cubicBezTo>
                      <a:pt x="64122" y="21628"/>
                      <a:pt x="68897" y="25593"/>
                      <a:pt x="76127" y="27361"/>
                    </a:cubicBezTo>
                    <a:cubicBezTo>
                      <a:pt x="96896" y="32433"/>
                      <a:pt x="118567" y="6171"/>
                      <a:pt x="133954" y="25950"/>
                    </a:cubicBezTo>
                    <a:cubicBezTo>
                      <a:pt x="136917" y="29763"/>
                      <a:pt x="142513" y="27039"/>
                      <a:pt x="143817" y="23342"/>
                    </a:cubicBezTo>
                    <a:cubicBezTo>
                      <a:pt x="145245" y="22458"/>
                      <a:pt x="146664" y="21574"/>
                      <a:pt x="148092" y="20690"/>
                    </a:cubicBezTo>
                    <a:cubicBezTo>
                      <a:pt x="155526" y="21958"/>
                      <a:pt x="158713" y="10582"/>
                      <a:pt x="151234" y="9296"/>
                    </a:cubicBezTo>
                    <a:cubicBezTo>
                      <a:pt x="141067" y="7564"/>
                      <a:pt x="135864" y="10502"/>
                      <a:pt x="132437" y="20199"/>
                    </a:cubicBezTo>
                    <a:cubicBezTo>
                      <a:pt x="135721" y="19333"/>
                      <a:pt x="139015" y="18458"/>
                      <a:pt x="142299" y="17592"/>
                    </a:cubicBezTo>
                    <a:cubicBezTo>
                      <a:pt x="134775" y="7930"/>
                      <a:pt x="125341" y="-2607"/>
                      <a:pt x="111685" y="581"/>
                    </a:cubicBezTo>
                    <a:cubicBezTo>
                      <a:pt x="104643" y="2224"/>
                      <a:pt x="103965" y="7510"/>
                      <a:pt x="98191" y="10073"/>
                    </a:cubicBezTo>
                    <a:cubicBezTo>
                      <a:pt x="73521" y="21030"/>
                      <a:pt x="76636" y="9930"/>
                      <a:pt x="57803" y="8876"/>
                    </a:cubicBezTo>
                    <a:cubicBezTo>
                      <a:pt x="51787" y="8537"/>
                      <a:pt x="46852" y="11243"/>
                      <a:pt x="41122" y="12198"/>
                    </a:cubicBezTo>
                    <a:cubicBezTo>
                      <a:pt x="36730" y="12930"/>
                      <a:pt x="18371" y="10385"/>
                      <a:pt x="12570" y="12529"/>
                    </a:cubicBezTo>
                    <a:cubicBezTo>
                      <a:pt x="4189" y="15618"/>
                      <a:pt x="-122" y="18645"/>
                      <a:pt x="3" y="28004"/>
                    </a:cubicBezTo>
                    <a:cubicBezTo>
                      <a:pt x="101" y="35603"/>
                      <a:pt x="11909" y="35630"/>
                      <a:pt x="11802" y="28013"/>
                    </a:cubicBezTo>
                    <a:lnTo>
                      <a:pt x="11802" y="28013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1" name="Google Shape;3008;p67">
                <a:extLst>
                  <a:ext uri="{FF2B5EF4-FFF2-40B4-BE49-F238E27FC236}">
                    <a16:creationId xmlns:a16="http://schemas.microsoft.com/office/drawing/2014/main" id="{5731C521-85EC-5093-8FDB-F53D072613B0}"/>
                  </a:ext>
                </a:extLst>
              </p:cNvPr>
              <p:cNvSpPr/>
              <p:nvPr/>
            </p:nvSpPr>
            <p:spPr>
              <a:xfrm>
                <a:off x="7767965" y="1697748"/>
                <a:ext cx="16877" cy="11813"/>
              </a:xfrm>
              <a:custGeom>
                <a:avLst/>
                <a:gdLst/>
                <a:ahLst/>
                <a:cxnLst/>
                <a:rect l="l" t="t" r="r" b="b"/>
                <a:pathLst>
                  <a:path w="16877" h="11813" extrusionOk="0">
                    <a:moveTo>
                      <a:pt x="5703" y="11814"/>
                    </a:moveTo>
                    <a:cubicBezTo>
                      <a:pt x="7524" y="11814"/>
                      <a:pt x="9354" y="11814"/>
                      <a:pt x="11175" y="11814"/>
                    </a:cubicBezTo>
                    <a:cubicBezTo>
                      <a:pt x="18770" y="11814"/>
                      <a:pt x="18788" y="0"/>
                      <a:pt x="11175" y="0"/>
                    </a:cubicBezTo>
                    <a:cubicBezTo>
                      <a:pt x="9345" y="0"/>
                      <a:pt x="7524" y="0"/>
                      <a:pt x="5703" y="0"/>
                    </a:cubicBezTo>
                    <a:cubicBezTo>
                      <a:pt x="-1892" y="0"/>
                      <a:pt x="-1910" y="11814"/>
                      <a:pt x="5703" y="11814"/>
                    </a:cubicBezTo>
                    <a:lnTo>
                      <a:pt x="5703" y="11814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2" name="Google Shape;3009;p67">
                <a:extLst>
                  <a:ext uri="{FF2B5EF4-FFF2-40B4-BE49-F238E27FC236}">
                    <a16:creationId xmlns:a16="http://schemas.microsoft.com/office/drawing/2014/main" id="{14FAA269-95A7-A17B-3B59-94768AD4DE1C}"/>
                  </a:ext>
                </a:extLst>
              </p:cNvPr>
              <p:cNvSpPr/>
              <p:nvPr/>
            </p:nvSpPr>
            <p:spPr>
              <a:xfrm>
                <a:off x="7583560" y="1232722"/>
                <a:ext cx="58194" cy="56814"/>
              </a:xfrm>
              <a:custGeom>
                <a:avLst/>
                <a:gdLst/>
                <a:ahLst/>
                <a:cxnLst/>
                <a:rect l="l" t="t" r="r" b="b"/>
                <a:pathLst>
                  <a:path w="58194" h="56814" extrusionOk="0">
                    <a:moveTo>
                      <a:pt x="455" y="13665"/>
                    </a:moveTo>
                    <a:cubicBezTo>
                      <a:pt x="5712" y="26622"/>
                      <a:pt x="10968" y="39570"/>
                      <a:pt x="16225" y="52527"/>
                    </a:cubicBezTo>
                    <a:cubicBezTo>
                      <a:pt x="17993" y="56876"/>
                      <a:pt x="24383" y="58841"/>
                      <a:pt x="27016" y="53938"/>
                    </a:cubicBezTo>
                    <a:cubicBezTo>
                      <a:pt x="35397" y="38347"/>
                      <a:pt x="45233" y="23792"/>
                      <a:pt x="56702" y="10308"/>
                    </a:cubicBezTo>
                    <a:cubicBezTo>
                      <a:pt x="61602" y="4548"/>
                      <a:pt x="53283" y="-3846"/>
                      <a:pt x="48356" y="1959"/>
                    </a:cubicBezTo>
                    <a:cubicBezTo>
                      <a:pt x="36236" y="16201"/>
                      <a:pt x="25678" y="31507"/>
                      <a:pt x="16824" y="47982"/>
                    </a:cubicBezTo>
                    <a:cubicBezTo>
                      <a:pt x="20421" y="48455"/>
                      <a:pt x="24017" y="48920"/>
                      <a:pt x="27614" y="49393"/>
                    </a:cubicBezTo>
                    <a:cubicBezTo>
                      <a:pt x="22357" y="36436"/>
                      <a:pt x="17100" y="23479"/>
                      <a:pt x="11843" y="10531"/>
                    </a:cubicBezTo>
                    <a:cubicBezTo>
                      <a:pt x="9023" y="3575"/>
                      <a:pt x="-2402" y="6611"/>
                      <a:pt x="455" y="13665"/>
                    </a:cubicBezTo>
                    <a:lnTo>
                      <a:pt x="455" y="13665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3010;p67">
                <a:extLst>
                  <a:ext uri="{FF2B5EF4-FFF2-40B4-BE49-F238E27FC236}">
                    <a16:creationId xmlns:a16="http://schemas.microsoft.com/office/drawing/2014/main" id="{2B725109-AF85-60C1-960A-E090AABBF806}"/>
                  </a:ext>
                </a:extLst>
              </p:cNvPr>
              <p:cNvSpPr/>
              <p:nvPr/>
            </p:nvSpPr>
            <p:spPr>
              <a:xfrm>
                <a:off x="7327276" y="1212380"/>
                <a:ext cx="84454" cy="76865"/>
              </a:xfrm>
              <a:custGeom>
                <a:avLst/>
                <a:gdLst/>
                <a:ahLst/>
                <a:cxnLst/>
                <a:rect l="l" t="t" r="r" b="b"/>
                <a:pathLst>
                  <a:path w="84454" h="76865" extrusionOk="0">
                    <a:moveTo>
                      <a:pt x="429" y="33660"/>
                    </a:moveTo>
                    <a:cubicBezTo>
                      <a:pt x="5008" y="45376"/>
                      <a:pt x="8409" y="62208"/>
                      <a:pt x="15763" y="72415"/>
                    </a:cubicBezTo>
                    <a:cubicBezTo>
                      <a:pt x="19681" y="77853"/>
                      <a:pt x="25723" y="78183"/>
                      <a:pt x="30731" y="74085"/>
                    </a:cubicBezTo>
                    <a:cubicBezTo>
                      <a:pt x="39219" y="67137"/>
                      <a:pt x="43494" y="52180"/>
                      <a:pt x="50063" y="43161"/>
                    </a:cubicBezTo>
                    <a:cubicBezTo>
                      <a:pt x="59292" y="30508"/>
                      <a:pt x="70216" y="19524"/>
                      <a:pt x="82426" y="9746"/>
                    </a:cubicBezTo>
                    <a:cubicBezTo>
                      <a:pt x="88361" y="4996"/>
                      <a:pt x="79954" y="-3309"/>
                      <a:pt x="74081" y="1397"/>
                    </a:cubicBezTo>
                    <a:cubicBezTo>
                      <a:pt x="59881" y="12764"/>
                      <a:pt x="47474" y="25900"/>
                      <a:pt x="37237" y="40955"/>
                    </a:cubicBezTo>
                    <a:cubicBezTo>
                      <a:pt x="35220" y="43920"/>
                      <a:pt x="24652" y="62155"/>
                      <a:pt x="24153" y="61806"/>
                    </a:cubicBezTo>
                    <a:cubicBezTo>
                      <a:pt x="21600" y="60074"/>
                      <a:pt x="19913" y="51242"/>
                      <a:pt x="18726" y="48188"/>
                    </a:cubicBezTo>
                    <a:cubicBezTo>
                      <a:pt x="16423" y="42295"/>
                      <a:pt x="14120" y="36410"/>
                      <a:pt x="11818" y="30517"/>
                    </a:cubicBezTo>
                    <a:cubicBezTo>
                      <a:pt x="9078" y="23516"/>
                      <a:pt x="-2338" y="26561"/>
                      <a:pt x="429" y="33660"/>
                    </a:cubicBezTo>
                    <a:lnTo>
                      <a:pt x="429" y="3366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4" name="Google Shape;3011;p67">
                <a:extLst>
                  <a:ext uri="{FF2B5EF4-FFF2-40B4-BE49-F238E27FC236}">
                    <a16:creationId xmlns:a16="http://schemas.microsoft.com/office/drawing/2014/main" id="{DEC15532-CDB6-5452-3361-BD3E2979ABA7}"/>
                  </a:ext>
                </a:extLst>
              </p:cNvPr>
              <p:cNvSpPr/>
              <p:nvPr/>
            </p:nvSpPr>
            <p:spPr>
              <a:xfrm>
                <a:off x="7833492" y="1235400"/>
                <a:ext cx="84456" cy="76865"/>
              </a:xfrm>
              <a:custGeom>
                <a:avLst/>
                <a:gdLst/>
                <a:ahLst/>
                <a:cxnLst/>
                <a:rect l="l" t="t" r="r" b="b"/>
                <a:pathLst>
                  <a:path w="84456" h="76865" extrusionOk="0">
                    <a:moveTo>
                      <a:pt x="431" y="33660"/>
                    </a:moveTo>
                    <a:cubicBezTo>
                      <a:pt x="5010" y="45376"/>
                      <a:pt x="8419" y="62208"/>
                      <a:pt x="15765" y="72415"/>
                    </a:cubicBezTo>
                    <a:cubicBezTo>
                      <a:pt x="19683" y="77853"/>
                      <a:pt x="25726" y="78183"/>
                      <a:pt x="30733" y="74085"/>
                    </a:cubicBezTo>
                    <a:cubicBezTo>
                      <a:pt x="39220" y="67128"/>
                      <a:pt x="43496" y="52180"/>
                      <a:pt x="50065" y="43161"/>
                    </a:cubicBezTo>
                    <a:cubicBezTo>
                      <a:pt x="59294" y="30499"/>
                      <a:pt x="70218" y="19515"/>
                      <a:pt x="82428" y="9746"/>
                    </a:cubicBezTo>
                    <a:cubicBezTo>
                      <a:pt x="88364" y="4996"/>
                      <a:pt x="79956" y="-3309"/>
                      <a:pt x="74083" y="1397"/>
                    </a:cubicBezTo>
                    <a:cubicBezTo>
                      <a:pt x="59883" y="12764"/>
                      <a:pt x="47477" y="25900"/>
                      <a:pt x="37239" y="40955"/>
                    </a:cubicBezTo>
                    <a:cubicBezTo>
                      <a:pt x="35222" y="43920"/>
                      <a:pt x="24655" y="62155"/>
                      <a:pt x="24155" y="61815"/>
                    </a:cubicBezTo>
                    <a:cubicBezTo>
                      <a:pt x="21602" y="60083"/>
                      <a:pt x="19915" y="51242"/>
                      <a:pt x="18728" y="48197"/>
                    </a:cubicBezTo>
                    <a:cubicBezTo>
                      <a:pt x="16426" y="42304"/>
                      <a:pt x="14123" y="36419"/>
                      <a:pt x="11820" y="30526"/>
                    </a:cubicBezTo>
                    <a:cubicBezTo>
                      <a:pt x="9080" y="23516"/>
                      <a:pt x="-2345" y="26561"/>
                      <a:pt x="431" y="33660"/>
                    </a:cubicBezTo>
                    <a:lnTo>
                      <a:pt x="431" y="3366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5" name="Google Shape;3012;p67">
                <a:extLst>
                  <a:ext uri="{FF2B5EF4-FFF2-40B4-BE49-F238E27FC236}">
                    <a16:creationId xmlns:a16="http://schemas.microsoft.com/office/drawing/2014/main" id="{7EB99E5C-F803-C2BB-6473-E0CC8E2D9BF6}"/>
                  </a:ext>
                </a:extLst>
              </p:cNvPr>
              <p:cNvSpPr/>
              <p:nvPr/>
            </p:nvSpPr>
            <p:spPr>
              <a:xfrm>
                <a:off x="6758645" y="1210784"/>
                <a:ext cx="68164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68164" h="68072" extrusionOk="0">
                    <a:moveTo>
                      <a:pt x="811" y="8850"/>
                    </a:moveTo>
                    <a:cubicBezTo>
                      <a:pt x="10548" y="26112"/>
                      <a:pt x="16993" y="44328"/>
                      <a:pt x="20438" y="63839"/>
                    </a:cubicBezTo>
                    <a:cubicBezTo>
                      <a:pt x="21330" y="68885"/>
                      <a:pt x="28934" y="69501"/>
                      <a:pt x="31228" y="65250"/>
                    </a:cubicBezTo>
                    <a:cubicBezTo>
                      <a:pt x="40377" y="48284"/>
                      <a:pt x="51989" y="33514"/>
                      <a:pt x="66287" y="20593"/>
                    </a:cubicBezTo>
                    <a:cubicBezTo>
                      <a:pt x="71937" y="15485"/>
                      <a:pt x="63565" y="7154"/>
                      <a:pt x="57942" y="12244"/>
                    </a:cubicBezTo>
                    <a:cubicBezTo>
                      <a:pt x="42965" y="25763"/>
                      <a:pt x="30613" y="41524"/>
                      <a:pt x="21035" y="59285"/>
                    </a:cubicBezTo>
                    <a:cubicBezTo>
                      <a:pt x="24632" y="59759"/>
                      <a:pt x="28230" y="60223"/>
                      <a:pt x="31826" y="60696"/>
                    </a:cubicBezTo>
                    <a:cubicBezTo>
                      <a:pt x="28212" y="40238"/>
                      <a:pt x="21205" y="20977"/>
                      <a:pt x="11012" y="2885"/>
                    </a:cubicBezTo>
                    <a:cubicBezTo>
                      <a:pt x="7273" y="-3732"/>
                      <a:pt x="-2929" y="2216"/>
                      <a:pt x="811" y="8850"/>
                    </a:cubicBezTo>
                    <a:lnTo>
                      <a:pt x="811" y="885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6" name="Google Shape;3013;p67">
                <a:extLst>
                  <a:ext uri="{FF2B5EF4-FFF2-40B4-BE49-F238E27FC236}">
                    <a16:creationId xmlns:a16="http://schemas.microsoft.com/office/drawing/2014/main" id="{6FD050A5-1437-2780-D1FE-2B6A2A4786AA}"/>
                  </a:ext>
                </a:extLst>
              </p:cNvPr>
              <p:cNvSpPr/>
              <p:nvPr/>
            </p:nvSpPr>
            <p:spPr>
              <a:xfrm>
                <a:off x="7034765" y="1233805"/>
                <a:ext cx="68169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68169" h="68072" extrusionOk="0">
                    <a:moveTo>
                      <a:pt x="814" y="8850"/>
                    </a:moveTo>
                    <a:cubicBezTo>
                      <a:pt x="10552" y="26111"/>
                      <a:pt x="16996" y="44328"/>
                      <a:pt x="20441" y="63839"/>
                    </a:cubicBezTo>
                    <a:cubicBezTo>
                      <a:pt x="21333" y="68885"/>
                      <a:pt x="28938" y="69501"/>
                      <a:pt x="31232" y="65250"/>
                    </a:cubicBezTo>
                    <a:cubicBezTo>
                      <a:pt x="40380" y="48284"/>
                      <a:pt x="51992" y="33514"/>
                      <a:pt x="66290" y="20593"/>
                    </a:cubicBezTo>
                    <a:cubicBezTo>
                      <a:pt x="71940" y="15494"/>
                      <a:pt x="63577" y="7154"/>
                      <a:pt x="57945" y="12244"/>
                    </a:cubicBezTo>
                    <a:cubicBezTo>
                      <a:pt x="42968" y="25772"/>
                      <a:pt x="30616" y="41524"/>
                      <a:pt x="21039" y="59285"/>
                    </a:cubicBezTo>
                    <a:cubicBezTo>
                      <a:pt x="24636" y="59759"/>
                      <a:pt x="28233" y="60223"/>
                      <a:pt x="31830" y="60696"/>
                    </a:cubicBezTo>
                    <a:cubicBezTo>
                      <a:pt x="28215" y="40238"/>
                      <a:pt x="21209" y="20977"/>
                      <a:pt x="11016" y="2885"/>
                    </a:cubicBezTo>
                    <a:cubicBezTo>
                      <a:pt x="7267" y="-3732"/>
                      <a:pt x="-2935" y="2216"/>
                      <a:pt x="814" y="8850"/>
                    </a:cubicBezTo>
                    <a:lnTo>
                      <a:pt x="814" y="885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5" name="Google Shape;3014;p67">
              <a:extLst>
                <a:ext uri="{FF2B5EF4-FFF2-40B4-BE49-F238E27FC236}">
                  <a16:creationId xmlns:a16="http://schemas.microsoft.com/office/drawing/2014/main" id="{BFAA5FD1-BEB9-968D-456F-E975B86D2C37}"/>
                </a:ext>
              </a:extLst>
            </p:cNvPr>
            <p:cNvGrpSpPr/>
            <p:nvPr/>
          </p:nvGrpSpPr>
          <p:grpSpPr>
            <a:xfrm>
              <a:off x="3655572" y="2593663"/>
              <a:ext cx="2075233" cy="775061"/>
              <a:chOff x="3655572" y="2593663"/>
              <a:chExt cx="2075233" cy="775061"/>
            </a:xfrm>
          </p:grpSpPr>
          <p:sp>
            <p:nvSpPr>
              <p:cNvPr id="2124" name="Google Shape;3015;p67">
                <a:extLst>
                  <a:ext uri="{FF2B5EF4-FFF2-40B4-BE49-F238E27FC236}">
                    <a16:creationId xmlns:a16="http://schemas.microsoft.com/office/drawing/2014/main" id="{378069F9-70FD-7D17-EF6F-A35E0E7AABD3}"/>
                  </a:ext>
                </a:extLst>
              </p:cNvPr>
              <p:cNvSpPr/>
              <p:nvPr/>
            </p:nvSpPr>
            <p:spPr>
              <a:xfrm>
                <a:off x="3941418" y="2593663"/>
                <a:ext cx="1789387" cy="775052"/>
              </a:xfrm>
              <a:custGeom>
                <a:avLst/>
                <a:gdLst/>
                <a:ahLst/>
                <a:cxnLst/>
                <a:rect l="l" t="t" r="r" b="b"/>
                <a:pathLst>
                  <a:path w="1789387" h="775052" extrusionOk="0">
                    <a:moveTo>
                      <a:pt x="1776908" y="48033"/>
                    </a:moveTo>
                    <a:cubicBezTo>
                      <a:pt x="1603756" y="153117"/>
                      <a:pt x="1433327" y="213366"/>
                      <a:pt x="1268325" y="228011"/>
                    </a:cubicBezTo>
                    <a:cubicBezTo>
                      <a:pt x="1243976" y="230216"/>
                      <a:pt x="1219628" y="231377"/>
                      <a:pt x="1195539" y="231511"/>
                    </a:cubicBezTo>
                    <a:cubicBezTo>
                      <a:pt x="1187765" y="231636"/>
                      <a:pt x="1180124" y="231511"/>
                      <a:pt x="1172484" y="231386"/>
                    </a:cubicBezTo>
                    <a:cubicBezTo>
                      <a:pt x="1158239" y="231127"/>
                      <a:pt x="1144512" y="230475"/>
                      <a:pt x="1131303" y="229573"/>
                    </a:cubicBezTo>
                    <a:cubicBezTo>
                      <a:pt x="1120423" y="229055"/>
                      <a:pt x="1109802" y="228278"/>
                      <a:pt x="1099314" y="227627"/>
                    </a:cubicBezTo>
                    <a:cubicBezTo>
                      <a:pt x="1084034" y="226591"/>
                      <a:pt x="1069656" y="225680"/>
                      <a:pt x="1056062" y="225037"/>
                    </a:cubicBezTo>
                    <a:cubicBezTo>
                      <a:pt x="1032749" y="224126"/>
                      <a:pt x="1011766" y="224260"/>
                      <a:pt x="992603" y="227368"/>
                    </a:cubicBezTo>
                    <a:cubicBezTo>
                      <a:pt x="968514" y="231127"/>
                      <a:pt x="947530" y="239423"/>
                      <a:pt x="928492" y="255487"/>
                    </a:cubicBezTo>
                    <a:cubicBezTo>
                      <a:pt x="927716" y="256139"/>
                      <a:pt x="926939" y="256782"/>
                      <a:pt x="926163" y="257693"/>
                    </a:cubicBezTo>
                    <a:cubicBezTo>
                      <a:pt x="910106" y="271945"/>
                      <a:pt x="900003" y="288661"/>
                      <a:pt x="893657" y="307574"/>
                    </a:cubicBezTo>
                    <a:cubicBezTo>
                      <a:pt x="885883" y="330380"/>
                      <a:pt x="883812" y="356161"/>
                      <a:pt x="883428" y="384146"/>
                    </a:cubicBezTo>
                    <a:cubicBezTo>
                      <a:pt x="883170" y="396460"/>
                      <a:pt x="883428" y="409283"/>
                      <a:pt x="883553" y="422365"/>
                    </a:cubicBezTo>
                    <a:cubicBezTo>
                      <a:pt x="883553" y="427026"/>
                      <a:pt x="883678" y="431822"/>
                      <a:pt x="883678" y="436617"/>
                    </a:cubicBezTo>
                    <a:cubicBezTo>
                      <a:pt x="884071" y="462790"/>
                      <a:pt x="883803" y="489874"/>
                      <a:pt x="880573" y="517207"/>
                    </a:cubicBezTo>
                    <a:cubicBezTo>
                      <a:pt x="877725" y="542220"/>
                      <a:pt x="872156" y="567357"/>
                      <a:pt x="862186" y="591967"/>
                    </a:cubicBezTo>
                    <a:cubicBezTo>
                      <a:pt x="854671" y="610496"/>
                      <a:pt x="844701" y="628766"/>
                      <a:pt x="831233" y="646518"/>
                    </a:cubicBezTo>
                    <a:cubicBezTo>
                      <a:pt x="826833" y="652349"/>
                      <a:pt x="822165" y="657922"/>
                      <a:pt x="817247" y="663360"/>
                    </a:cubicBezTo>
                    <a:cubicBezTo>
                      <a:pt x="805198" y="676834"/>
                      <a:pt x="791730" y="688890"/>
                      <a:pt x="777101" y="699507"/>
                    </a:cubicBezTo>
                    <a:cubicBezTo>
                      <a:pt x="757153" y="714277"/>
                      <a:pt x="735009" y="726457"/>
                      <a:pt x="711571" y="736431"/>
                    </a:cubicBezTo>
                    <a:cubicBezTo>
                      <a:pt x="699522" y="741486"/>
                      <a:pt x="687089" y="746022"/>
                      <a:pt x="674406" y="749906"/>
                    </a:cubicBezTo>
                    <a:cubicBezTo>
                      <a:pt x="651486" y="757166"/>
                      <a:pt x="627522" y="762604"/>
                      <a:pt x="603173" y="766498"/>
                    </a:cubicBezTo>
                    <a:cubicBezTo>
                      <a:pt x="586858" y="769221"/>
                      <a:pt x="570408" y="771159"/>
                      <a:pt x="553834" y="772588"/>
                    </a:cubicBezTo>
                    <a:cubicBezTo>
                      <a:pt x="532850" y="774275"/>
                      <a:pt x="511876" y="775052"/>
                      <a:pt x="491026" y="775052"/>
                    </a:cubicBezTo>
                    <a:cubicBezTo>
                      <a:pt x="486885" y="775052"/>
                      <a:pt x="482610" y="775052"/>
                      <a:pt x="478460" y="774927"/>
                    </a:cubicBezTo>
                    <a:cubicBezTo>
                      <a:pt x="456057" y="774668"/>
                      <a:pt x="433913" y="773373"/>
                      <a:pt x="412671" y="771427"/>
                    </a:cubicBezTo>
                    <a:cubicBezTo>
                      <a:pt x="382628" y="768837"/>
                      <a:pt x="354130" y="764944"/>
                      <a:pt x="328228" y="760282"/>
                    </a:cubicBezTo>
                    <a:cubicBezTo>
                      <a:pt x="311913" y="757300"/>
                      <a:pt x="296633" y="754059"/>
                      <a:pt x="282513" y="750692"/>
                    </a:cubicBezTo>
                    <a:cubicBezTo>
                      <a:pt x="276943" y="749397"/>
                      <a:pt x="271633" y="748102"/>
                      <a:pt x="266456" y="746674"/>
                    </a:cubicBezTo>
                    <a:cubicBezTo>
                      <a:pt x="246642" y="741361"/>
                      <a:pt x="227087" y="735270"/>
                      <a:pt x="207915" y="728144"/>
                    </a:cubicBezTo>
                    <a:cubicBezTo>
                      <a:pt x="194188" y="723349"/>
                      <a:pt x="180586" y="717911"/>
                      <a:pt x="167117" y="712080"/>
                    </a:cubicBezTo>
                    <a:cubicBezTo>
                      <a:pt x="144715" y="702365"/>
                      <a:pt x="122696" y="691479"/>
                      <a:pt x="101195" y="679299"/>
                    </a:cubicBezTo>
                    <a:cubicBezTo>
                      <a:pt x="69724" y="661547"/>
                      <a:pt x="39289" y="641464"/>
                      <a:pt x="10022" y="618792"/>
                    </a:cubicBezTo>
                    <a:cubicBezTo>
                      <a:pt x="-1241" y="610112"/>
                      <a:pt x="-3321" y="593788"/>
                      <a:pt x="5364" y="582510"/>
                    </a:cubicBezTo>
                    <a:cubicBezTo>
                      <a:pt x="14173" y="571107"/>
                      <a:pt x="30363" y="569035"/>
                      <a:pt x="41752" y="577849"/>
                    </a:cubicBezTo>
                    <a:cubicBezTo>
                      <a:pt x="71929" y="601039"/>
                      <a:pt x="103399" y="621640"/>
                      <a:pt x="135905" y="639267"/>
                    </a:cubicBezTo>
                    <a:cubicBezTo>
                      <a:pt x="157665" y="651055"/>
                      <a:pt x="180068" y="661681"/>
                      <a:pt x="202863" y="670753"/>
                    </a:cubicBezTo>
                    <a:cubicBezTo>
                      <a:pt x="216457" y="676325"/>
                      <a:pt x="230451" y="681380"/>
                      <a:pt x="244437" y="685916"/>
                    </a:cubicBezTo>
                    <a:cubicBezTo>
                      <a:pt x="256094" y="689800"/>
                      <a:pt x="267875" y="693301"/>
                      <a:pt x="279791" y="696542"/>
                    </a:cubicBezTo>
                    <a:cubicBezTo>
                      <a:pt x="292741" y="700043"/>
                      <a:pt x="306602" y="703284"/>
                      <a:pt x="321106" y="706133"/>
                    </a:cubicBezTo>
                    <a:cubicBezTo>
                      <a:pt x="336002" y="709240"/>
                      <a:pt x="351800" y="711964"/>
                      <a:pt x="367991" y="714295"/>
                    </a:cubicBezTo>
                    <a:cubicBezTo>
                      <a:pt x="395838" y="718438"/>
                      <a:pt x="425229" y="721295"/>
                      <a:pt x="455022" y="722590"/>
                    </a:cubicBezTo>
                    <a:cubicBezTo>
                      <a:pt x="468106" y="723233"/>
                      <a:pt x="481316" y="723501"/>
                      <a:pt x="494391" y="723367"/>
                    </a:cubicBezTo>
                    <a:cubicBezTo>
                      <a:pt x="519909" y="723233"/>
                      <a:pt x="545417" y="721813"/>
                      <a:pt x="570417" y="718831"/>
                    </a:cubicBezTo>
                    <a:cubicBezTo>
                      <a:pt x="581422" y="717536"/>
                      <a:pt x="592436" y="715982"/>
                      <a:pt x="603182" y="713902"/>
                    </a:cubicBezTo>
                    <a:cubicBezTo>
                      <a:pt x="627914" y="709499"/>
                      <a:pt x="651879" y="703409"/>
                      <a:pt x="674415" y="695248"/>
                    </a:cubicBezTo>
                    <a:cubicBezTo>
                      <a:pt x="683742" y="691881"/>
                      <a:pt x="692935" y="688122"/>
                      <a:pt x="701745" y="683978"/>
                    </a:cubicBezTo>
                    <a:cubicBezTo>
                      <a:pt x="725959" y="672709"/>
                      <a:pt x="747719" y="658582"/>
                      <a:pt x="766239" y="641348"/>
                    </a:cubicBezTo>
                    <a:cubicBezTo>
                      <a:pt x="774914" y="633445"/>
                      <a:pt x="782813" y="624766"/>
                      <a:pt x="789936" y="615300"/>
                    </a:cubicBezTo>
                    <a:cubicBezTo>
                      <a:pt x="790846" y="614130"/>
                      <a:pt x="791748" y="612835"/>
                      <a:pt x="792524" y="611675"/>
                    </a:cubicBezTo>
                    <a:cubicBezTo>
                      <a:pt x="813115" y="583037"/>
                      <a:pt x="823084" y="552069"/>
                      <a:pt x="827877" y="520199"/>
                    </a:cubicBezTo>
                    <a:cubicBezTo>
                      <a:pt x="829430" y="509831"/>
                      <a:pt x="830466" y="499339"/>
                      <a:pt x="831117" y="488713"/>
                    </a:cubicBezTo>
                    <a:cubicBezTo>
                      <a:pt x="832411" y="466942"/>
                      <a:pt x="832152" y="444922"/>
                      <a:pt x="831769" y="423151"/>
                    </a:cubicBezTo>
                    <a:cubicBezTo>
                      <a:pt x="831644" y="417579"/>
                      <a:pt x="831644" y="412141"/>
                      <a:pt x="831644" y="406569"/>
                    </a:cubicBezTo>
                    <a:cubicBezTo>
                      <a:pt x="831385" y="389209"/>
                      <a:pt x="831510" y="371841"/>
                      <a:pt x="832679" y="354741"/>
                    </a:cubicBezTo>
                    <a:cubicBezTo>
                      <a:pt x="834491" y="329345"/>
                      <a:pt x="838632" y="304467"/>
                      <a:pt x="847959" y="281276"/>
                    </a:cubicBezTo>
                    <a:cubicBezTo>
                      <a:pt x="857286" y="257693"/>
                      <a:pt x="871915" y="235663"/>
                      <a:pt x="894710" y="216357"/>
                    </a:cubicBezTo>
                    <a:cubicBezTo>
                      <a:pt x="914917" y="199123"/>
                      <a:pt x="935892" y="188497"/>
                      <a:pt x="958044" y="182023"/>
                    </a:cubicBezTo>
                    <a:cubicBezTo>
                      <a:pt x="984204" y="174245"/>
                      <a:pt x="1011917" y="172432"/>
                      <a:pt x="1041452" y="172950"/>
                    </a:cubicBezTo>
                    <a:cubicBezTo>
                      <a:pt x="1061141" y="173209"/>
                      <a:pt x="1081598" y="174504"/>
                      <a:pt x="1102840" y="175933"/>
                    </a:cubicBezTo>
                    <a:cubicBezTo>
                      <a:pt x="1107374" y="176192"/>
                      <a:pt x="1111908" y="176584"/>
                      <a:pt x="1116567" y="176843"/>
                    </a:cubicBezTo>
                    <a:cubicBezTo>
                      <a:pt x="1134953" y="178013"/>
                      <a:pt x="1153732" y="179174"/>
                      <a:pt x="1173546" y="179567"/>
                    </a:cubicBezTo>
                    <a:cubicBezTo>
                      <a:pt x="1176010" y="179567"/>
                      <a:pt x="1178598" y="179692"/>
                      <a:pt x="1181062" y="179567"/>
                    </a:cubicBezTo>
                    <a:cubicBezTo>
                      <a:pt x="1205276" y="179960"/>
                      <a:pt x="1229624" y="179174"/>
                      <a:pt x="1254231" y="177236"/>
                    </a:cubicBezTo>
                    <a:cubicBezTo>
                      <a:pt x="1414173" y="164922"/>
                      <a:pt x="1580461" y="106620"/>
                      <a:pt x="1749989" y="3742"/>
                    </a:cubicBezTo>
                    <a:cubicBezTo>
                      <a:pt x="1762297" y="-3643"/>
                      <a:pt x="1778220" y="241"/>
                      <a:pt x="1785601" y="12421"/>
                    </a:cubicBezTo>
                    <a:cubicBezTo>
                      <a:pt x="1793098" y="24708"/>
                      <a:pt x="1789082" y="40648"/>
                      <a:pt x="1776908" y="48033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25" name="Google Shape;3016;p67">
                <a:extLst>
                  <a:ext uri="{FF2B5EF4-FFF2-40B4-BE49-F238E27FC236}">
                    <a16:creationId xmlns:a16="http://schemas.microsoft.com/office/drawing/2014/main" id="{1E82C444-5861-E4C1-D41E-FCFF4A57BFF1}"/>
                  </a:ext>
                </a:extLst>
              </p:cNvPr>
              <p:cNvGrpSpPr/>
              <p:nvPr/>
            </p:nvGrpSpPr>
            <p:grpSpPr>
              <a:xfrm>
                <a:off x="3655572" y="2932639"/>
                <a:ext cx="378615" cy="318632"/>
                <a:chOff x="3655572" y="2932639"/>
                <a:chExt cx="378615" cy="318632"/>
              </a:xfrm>
            </p:grpSpPr>
            <p:sp>
              <p:nvSpPr>
                <p:cNvPr id="2138" name="Google Shape;3017;p67">
                  <a:extLst>
                    <a:ext uri="{FF2B5EF4-FFF2-40B4-BE49-F238E27FC236}">
                      <a16:creationId xmlns:a16="http://schemas.microsoft.com/office/drawing/2014/main" id="{098C553C-A46E-79D9-8F93-213D3C0D4BA6}"/>
                    </a:ext>
                  </a:extLst>
                </p:cNvPr>
                <p:cNvSpPr/>
                <p:nvPr/>
              </p:nvSpPr>
              <p:spPr>
                <a:xfrm>
                  <a:off x="3670947" y="3154564"/>
                  <a:ext cx="280157" cy="61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57" h="61957" extrusionOk="0">
                      <a:moveTo>
                        <a:pt x="6058" y="21672"/>
                      </a:moveTo>
                      <a:cubicBezTo>
                        <a:pt x="90518" y="62141"/>
                        <a:pt x="180387" y="72303"/>
                        <a:pt x="271702" y="51327"/>
                      </a:cubicBezTo>
                      <a:cubicBezTo>
                        <a:pt x="286510" y="47925"/>
                        <a:pt x="280244" y="25145"/>
                        <a:pt x="265428" y="28548"/>
                      </a:cubicBezTo>
                      <a:cubicBezTo>
                        <a:pt x="180673" y="48014"/>
                        <a:pt x="96454" y="38870"/>
                        <a:pt x="17982" y="1276"/>
                      </a:cubicBezTo>
                      <a:cubicBezTo>
                        <a:pt x="4335" y="-5260"/>
                        <a:pt x="-7651" y="15109"/>
                        <a:pt x="6058" y="21672"/>
                      </a:cubicBezTo>
                      <a:lnTo>
                        <a:pt x="6058" y="21672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3018;p67">
                  <a:extLst>
                    <a:ext uri="{FF2B5EF4-FFF2-40B4-BE49-F238E27FC236}">
                      <a16:creationId xmlns:a16="http://schemas.microsoft.com/office/drawing/2014/main" id="{452954DA-10EB-0A8E-117E-A257DC97CF8B}"/>
                    </a:ext>
                  </a:extLst>
                </p:cNvPr>
                <p:cNvSpPr/>
                <p:nvPr/>
              </p:nvSpPr>
              <p:spPr>
                <a:xfrm>
                  <a:off x="3705453" y="3061781"/>
                  <a:ext cx="245963" cy="132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963" h="132903" extrusionOk="0">
                      <a:moveTo>
                        <a:pt x="5468" y="22328"/>
                      </a:moveTo>
                      <a:cubicBezTo>
                        <a:pt x="76398" y="68128"/>
                        <a:pt x="151799" y="104642"/>
                        <a:pt x="231574" y="132199"/>
                      </a:cubicBezTo>
                      <a:cubicBezTo>
                        <a:pt x="245970" y="137172"/>
                        <a:pt x="252146" y="114357"/>
                        <a:pt x="237848" y="109419"/>
                      </a:cubicBezTo>
                      <a:cubicBezTo>
                        <a:pt x="159868" y="82478"/>
                        <a:pt x="86671" y="46670"/>
                        <a:pt x="17384" y="1932"/>
                      </a:cubicBezTo>
                      <a:cubicBezTo>
                        <a:pt x="4576" y="-6336"/>
                        <a:pt x="-7277" y="14103"/>
                        <a:pt x="5468" y="22328"/>
                      </a:cubicBezTo>
                      <a:lnTo>
                        <a:pt x="5468" y="22328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0" name="Google Shape;3019;p67">
                  <a:extLst>
                    <a:ext uri="{FF2B5EF4-FFF2-40B4-BE49-F238E27FC236}">
                      <a16:creationId xmlns:a16="http://schemas.microsoft.com/office/drawing/2014/main" id="{6DA1E2E0-8BA9-7CBE-8C03-CC56947B1791}"/>
                    </a:ext>
                  </a:extLst>
                </p:cNvPr>
                <p:cNvSpPr/>
                <p:nvPr/>
              </p:nvSpPr>
              <p:spPr>
                <a:xfrm>
                  <a:off x="3736740" y="2997547"/>
                  <a:ext cx="189701" cy="205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1" h="205793" extrusionOk="0">
                      <a:moveTo>
                        <a:pt x="5803" y="21991"/>
                      </a:moveTo>
                      <a:cubicBezTo>
                        <a:pt x="78634" y="62631"/>
                        <a:pt x="134069" y="123558"/>
                        <a:pt x="168164" y="199648"/>
                      </a:cubicBezTo>
                      <a:cubicBezTo>
                        <a:pt x="174367" y="213497"/>
                        <a:pt x="194725" y="201496"/>
                        <a:pt x="188549" y="187726"/>
                      </a:cubicBezTo>
                      <a:cubicBezTo>
                        <a:pt x="152928" y="108243"/>
                        <a:pt x="93717" y="44003"/>
                        <a:pt x="17718" y="1596"/>
                      </a:cubicBezTo>
                      <a:cubicBezTo>
                        <a:pt x="4428" y="-5816"/>
                        <a:pt x="-7487" y="14580"/>
                        <a:pt x="5803" y="21991"/>
                      </a:cubicBezTo>
                      <a:lnTo>
                        <a:pt x="5803" y="21991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1" name="Google Shape;3020;p67">
                  <a:extLst>
                    <a:ext uri="{FF2B5EF4-FFF2-40B4-BE49-F238E27FC236}">
                      <a16:creationId xmlns:a16="http://schemas.microsoft.com/office/drawing/2014/main" id="{54FCD8A0-DAE6-E570-D84D-0F9A8AE63A38}"/>
                    </a:ext>
                  </a:extLst>
                </p:cNvPr>
                <p:cNvSpPr/>
                <p:nvPr/>
              </p:nvSpPr>
              <p:spPr>
                <a:xfrm>
                  <a:off x="3808103" y="2964891"/>
                  <a:ext cx="132027" cy="229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27" h="229018" extrusionOk="0">
                      <a:moveTo>
                        <a:pt x="4977" y="22733"/>
                      </a:moveTo>
                      <a:cubicBezTo>
                        <a:pt x="67026" y="70096"/>
                        <a:pt x="103691" y="139854"/>
                        <a:pt x="108385" y="217650"/>
                      </a:cubicBezTo>
                      <a:cubicBezTo>
                        <a:pt x="109296" y="232759"/>
                        <a:pt x="132912" y="232857"/>
                        <a:pt x="132002" y="217650"/>
                      </a:cubicBezTo>
                      <a:cubicBezTo>
                        <a:pt x="126763" y="130773"/>
                        <a:pt x="85938" y="55040"/>
                        <a:pt x="16892" y="2328"/>
                      </a:cubicBezTo>
                      <a:cubicBezTo>
                        <a:pt x="4816" y="-6887"/>
                        <a:pt x="-6965" y="13615"/>
                        <a:pt x="4977" y="22733"/>
                      </a:cubicBezTo>
                      <a:lnTo>
                        <a:pt x="4977" y="22733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2" name="Google Shape;3021;p67">
                  <a:extLst>
                    <a:ext uri="{FF2B5EF4-FFF2-40B4-BE49-F238E27FC236}">
                      <a16:creationId xmlns:a16="http://schemas.microsoft.com/office/drawing/2014/main" id="{7380792B-E0B0-AF7B-4E77-48F13066EF55}"/>
                    </a:ext>
                  </a:extLst>
                </p:cNvPr>
                <p:cNvSpPr/>
                <p:nvPr/>
              </p:nvSpPr>
              <p:spPr>
                <a:xfrm>
                  <a:off x="3678088" y="3081096"/>
                  <a:ext cx="296648" cy="11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48" h="115531" extrusionOk="0">
                      <a:moveTo>
                        <a:pt x="2861" y="20711"/>
                      </a:moveTo>
                      <a:cubicBezTo>
                        <a:pt x="65062" y="96774"/>
                        <a:pt x="194212" y="108498"/>
                        <a:pt x="285313" y="115491"/>
                      </a:cubicBezTo>
                      <a:cubicBezTo>
                        <a:pt x="300468" y="116651"/>
                        <a:pt x="300387" y="93023"/>
                        <a:pt x="285313" y="91862"/>
                      </a:cubicBezTo>
                      <a:cubicBezTo>
                        <a:pt x="201905" y="85469"/>
                        <a:pt x="76692" y="73878"/>
                        <a:pt x="19561" y="4003"/>
                      </a:cubicBezTo>
                      <a:cubicBezTo>
                        <a:pt x="9930" y="-7766"/>
                        <a:pt x="-6689" y="9031"/>
                        <a:pt x="2861" y="20711"/>
                      </a:cubicBezTo>
                      <a:lnTo>
                        <a:pt x="2861" y="20711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3" name="Google Shape;3022;p67">
                  <a:extLst>
                    <a:ext uri="{FF2B5EF4-FFF2-40B4-BE49-F238E27FC236}">
                      <a16:creationId xmlns:a16="http://schemas.microsoft.com/office/drawing/2014/main" id="{72999F6C-81EF-5FB9-9603-340B6AC130CF}"/>
                    </a:ext>
                  </a:extLst>
                </p:cNvPr>
                <p:cNvSpPr/>
                <p:nvPr/>
              </p:nvSpPr>
              <p:spPr>
                <a:xfrm>
                  <a:off x="3674729" y="3179906"/>
                  <a:ext cx="303874" cy="49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74" h="49706" extrusionOk="0">
                      <a:moveTo>
                        <a:pt x="8398" y="33415"/>
                      </a:moveTo>
                      <a:cubicBezTo>
                        <a:pt x="104836" y="58007"/>
                        <a:pt x="201221" y="54819"/>
                        <a:pt x="295714" y="23440"/>
                      </a:cubicBezTo>
                      <a:cubicBezTo>
                        <a:pt x="310065" y="18672"/>
                        <a:pt x="303916" y="-4144"/>
                        <a:pt x="289439" y="661"/>
                      </a:cubicBezTo>
                      <a:cubicBezTo>
                        <a:pt x="198838" y="30745"/>
                        <a:pt x="107246" y="34236"/>
                        <a:pt x="14682" y="10635"/>
                      </a:cubicBezTo>
                      <a:cubicBezTo>
                        <a:pt x="-54" y="6875"/>
                        <a:pt x="-6338" y="29655"/>
                        <a:pt x="8398" y="33415"/>
                      </a:cubicBezTo>
                      <a:lnTo>
                        <a:pt x="8398" y="33415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3023;p67">
                  <a:extLst>
                    <a:ext uri="{FF2B5EF4-FFF2-40B4-BE49-F238E27FC236}">
                      <a16:creationId xmlns:a16="http://schemas.microsoft.com/office/drawing/2014/main" id="{75209F1F-179C-E5AD-3E8E-53123E43C7C3}"/>
                    </a:ext>
                  </a:extLst>
                </p:cNvPr>
                <p:cNvSpPr/>
                <p:nvPr/>
              </p:nvSpPr>
              <p:spPr>
                <a:xfrm>
                  <a:off x="3859126" y="2939992"/>
                  <a:ext cx="108590" cy="26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90" h="268420" extrusionOk="0">
                      <a:moveTo>
                        <a:pt x="2901" y="20682"/>
                      </a:moveTo>
                      <a:cubicBezTo>
                        <a:pt x="58800" y="88208"/>
                        <a:pt x="86602" y="169414"/>
                        <a:pt x="84898" y="257015"/>
                      </a:cubicBezTo>
                      <a:cubicBezTo>
                        <a:pt x="84603" y="272222"/>
                        <a:pt x="108211" y="272222"/>
                        <a:pt x="108514" y="257015"/>
                      </a:cubicBezTo>
                      <a:cubicBezTo>
                        <a:pt x="110335" y="163039"/>
                        <a:pt x="79462" y="76296"/>
                        <a:pt x="19600" y="3974"/>
                      </a:cubicBezTo>
                      <a:cubicBezTo>
                        <a:pt x="9898" y="-7742"/>
                        <a:pt x="-6730" y="9055"/>
                        <a:pt x="2901" y="20682"/>
                      </a:cubicBezTo>
                      <a:lnTo>
                        <a:pt x="2901" y="20682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3024;p67">
                  <a:extLst>
                    <a:ext uri="{FF2B5EF4-FFF2-40B4-BE49-F238E27FC236}">
                      <a16:creationId xmlns:a16="http://schemas.microsoft.com/office/drawing/2014/main" id="{CFEA6702-27B2-8658-8165-6CAB5471FEAB}"/>
                    </a:ext>
                  </a:extLst>
                </p:cNvPr>
                <p:cNvSpPr/>
                <p:nvPr/>
              </p:nvSpPr>
              <p:spPr>
                <a:xfrm>
                  <a:off x="3705527" y="3020137"/>
                  <a:ext cx="247367" cy="171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67" h="171763" extrusionOk="0">
                      <a:moveTo>
                        <a:pt x="4100" y="19431"/>
                      </a:moveTo>
                      <a:cubicBezTo>
                        <a:pt x="75493" y="75438"/>
                        <a:pt x="150529" y="125748"/>
                        <a:pt x="229660" y="170155"/>
                      </a:cubicBezTo>
                      <a:cubicBezTo>
                        <a:pt x="242932" y="177602"/>
                        <a:pt x="254848" y="157198"/>
                        <a:pt x="241576" y="149759"/>
                      </a:cubicBezTo>
                      <a:cubicBezTo>
                        <a:pt x="164247" y="106361"/>
                        <a:pt x="90577" y="57471"/>
                        <a:pt x="20790" y="2732"/>
                      </a:cubicBezTo>
                      <a:cubicBezTo>
                        <a:pt x="8973" y="-6555"/>
                        <a:pt x="-7851" y="10055"/>
                        <a:pt x="4100" y="19431"/>
                      </a:cubicBezTo>
                      <a:lnTo>
                        <a:pt x="4100" y="19431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3025;p67">
                  <a:extLst>
                    <a:ext uri="{FF2B5EF4-FFF2-40B4-BE49-F238E27FC236}">
                      <a16:creationId xmlns:a16="http://schemas.microsoft.com/office/drawing/2014/main" id="{9E73C341-9F1B-EE94-D428-DDD91BA25503}"/>
                    </a:ext>
                  </a:extLst>
                </p:cNvPr>
                <p:cNvSpPr/>
                <p:nvPr/>
              </p:nvSpPr>
              <p:spPr>
                <a:xfrm>
                  <a:off x="3759746" y="2978737"/>
                  <a:ext cx="157845" cy="204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845" h="204757" extrusionOk="0">
                      <a:moveTo>
                        <a:pt x="3825" y="19798"/>
                      </a:moveTo>
                      <a:cubicBezTo>
                        <a:pt x="60608" y="69867"/>
                        <a:pt x="104896" y="129732"/>
                        <a:pt x="136277" y="198633"/>
                      </a:cubicBezTo>
                      <a:cubicBezTo>
                        <a:pt x="142570" y="212448"/>
                        <a:pt x="162928" y="200455"/>
                        <a:pt x="156663" y="186712"/>
                      </a:cubicBezTo>
                      <a:cubicBezTo>
                        <a:pt x="124505" y="116096"/>
                        <a:pt x="78709" y="54401"/>
                        <a:pt x="20516" y="3100"/>
                      </a:cubicBezTo>
                      <a:cubicBezTo>
                        <a:pt x="9154" y="-6928"/>
                        <a:pt x="-7608" y="9717"/>
                        <a:pt x="3825" y="19798"/>
                      </a:cubicBezTo>
                      <a:lnTo>
                        <a:pt x="3825" y="19798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3026;p67">
                  <a:extLst>
                    <a:ext uri="{FF2B5EF4-FFF2-40B4-BE49-F238E27FC236}">
                      <a16:creationId xmlns:a16="http://schemas.microsoft.com/office/drawing/2014/main" id="{AC23331F-913E-CBB0-E2B8-A471A22D9D24}"/>
                    </a:ext>
                  </a:extLst>
                </p:cNvPr>
                <p:cNvSpPr/>
                <p:nvPr/>
              </p:nvSpPr>
              <p:spPr>
                <a:xfrm>
                  <a:off x="3655572" y="3093614"/>
                  <a:ext cx="308394" cy="103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394" h="103921" extrusionOk="0">
                      <a:moveTo>
                        <a:pt x="3572" y="20079"/>
                      </a:moveTo>
                      <a:cubicBezTo>
                        <a:pt x="83249" y="97062"/>
                        <a:pt x="193155" y="96276"/>
                        <a:pt x="297055" y="103884"/>
                      </a:cubicBezTo>
                      <a:cubicBezTo>
                        <a:pt x="312210" y="104991"/>
                        <a:pt x="312139" y="81363"/>
                        <a:pt x="297055" y="80256"/>
                      </a:cubicBezTo>
                      <a:cubicBezTo>
                        <a:pt x="199885" y="73139"/>
                        <a:pt x="95075" y="75640"/>
                        <a:pt x="20272" y="3371"/>
                      </a:cubicBezTo>
                      <a:cubicBezTo>
                        <a:pt x="9338" y="-7192"/>
                        <a:pt x="-7379" y="9497"/>
                        <a:pt x="3572" y="20079"/>
                      </a:cubicBezTo>
                      <a:lnTo>
                        <a:pt x="3572" y="20079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3027;p67">
                  <a:extLst>
                    <a:ext uri="{FF2B5EF4-FFF2-40B4-BE49-F238E27FC236}">
                      <a16:creationId xmlns:a16="http://schemas.microsoft.com/office/drawing/2014/main" id="{ADFEDA93-409F-3756-9E22-4B7A501F9C8A}"/>
                    </a:ext>
                  </a:extLst>
                </p:cNvPr>
                <p:cNvSpPr/>
                <p:nvPr/>
              </p:nvSpPr>
              <p:spPr>
                <a:xfrm>
                  <a:off x="3805263" y="2932639"/>
                  <a:ext cx="149864" cy="256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864" h="256748" extrusionOk="0">
                      <a:moveTo>
                        <a:pt x="8201" y="23409"/>
                      </a:moveTo>
                      <a:cubicBezTo>
                        <a:pt x="93010" y="50769"/>
                        <a:pt x="105746" y="174508"/>
                        <a:pt x="126596" y="248419"/>
                      </a:cubicBezTo>
                      <a:cubicBezTo>
                        <a:pt x="130719" y="263028"/>
                        <a:pt x="153505" y="256822"/>
                        <a:pt x="149364" y="242141"/>
                      </a:cubicBezTo>
                      <a:cubicBezTo>
                        <a:pt x="125471" y="157434"/>
                        <a:pt x="112074" y="32115"/>
                        <a:pt x="14476" y="629"/>
                      </a:cubicBezTo>
                      <a:cubicBezTo>
                        <a:pt x="-19" y="-4050"/>
                        <a:pt x="-6231" y="18756"/>
                        <a:pt x="8201" y="23409"/>
                      </a:cubicBezTo>
                      <a:lnTo>
                        <a:pt x="8201" y="23409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3028;p67">
                  <a:extLst>
                    <a:ext uri="{FF2B5EF4-FFF2-40B4-BE49-F238E27FC236}">
                      <a16:creationId xmlns:a16="http://schemas.microsoft.com/office/drawing/2014/main" id="{8B2185EC-35DC-1593-7291-927F217DD625}"/>
                    </a:ext>
                  </a:extLst>
                </p:cNvPr>
                <p:cNvSpPr/>
                <p:nvPr/>
              </p:nvSpPr>
              <p:spPr>
                <a:xfrm>
                  <a:off x="3879922" y="3139115"/>
                  <a:ext cx="154265" cy="11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65" h="112156" extrusionOk="0">
                      <a:moveTo>
                        <a:pt x="154266" y="56078"/>
                      </a:moveTo>
                      <a:cubicBezTo>
                        <a:pt x="154266" y="87046"/>
                        <a:pt x="119733" y="112157"/>
                        <a:pt x="77133" y="112157"/>
                      </a:cubicBezTo>
                      <a:cubicBezTo>
                        <a:pt x="34532" y="112157"/>
                        <a:pt x="0" y="87046"/>
                        <a:pt x="0" y="56078"/>
                      </a:cubicBezTo>
                      <a:cubicBezTo>
                        <a:pt x="0" y="25110"/>
                        <a:pt x="34532" y="0"/>
                        <a:pt x="77133" y="0"/>
                      </a:cubicBezTo>
                      <a:cubicBezTo>
                        <a:pt x="119733" y="0"/>
                        <a:pt x="154266" y="25110"/>
                        <a:pt x="154266" y="56078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126" name="Google Shape;3029;p67">
                <a:extLst>
                  <a:ext uri="{FF2B5EF4-FFF2-40B4-BE49-F238E27FC236}">
                    <a16:creationId xmlns:a16="http://schemas.microsoft.com/office/drawing/2014/main" id="{0FE9B743-81B9-A97A-D8EC-0BB5AC9E3DDA}"/>
                  </a:ext>
                </a:extLst>
              </p:cNvPr>
              <p:cNvSpPr/>
              <p:nvPr/>
            </p:nvSpPr>
            <p:spPr>
              <a:xfrm>
                <a:off x="4042622" y="3232931"/>
                <a:ext cx="101668" cy="72821"/>
              </a:xfrm>
              <a:custGeom>
                <a:avLst/>
                <a:gdLst/>
                <a:ahLst/>
                <a:cxnLst/>
                <a:rect l="l" t="t" r="r" b="b"/>
                <a:pathLst>
                  <a:path w="101668" h="72821" extrusionOk="0">
                    <a:moveTo>
                      <a:pt x="101668" y="31486"/>
                    </a:moveTo>
                    <a:lnTo>
                      <a:pt x="65923" y="72822"/>
                    </a:lnTo>
                    <a:cubicBezTo>
                      <a:pt x="43520" y="63106"/>
                      <a:pt x="21501" y="52221"/>
                      <a:pt x="0" y="40041"/>
                    </a:cubicBezTo>
                    <a:lnTo>
                      <a:pt x="34711" y="0"/>
                    </a:lnTo>
                    <a:cubicBezTo>
                      <a:pt x="56471" y="11787"/>
                      <a:pt x="78873" y="22414"/>
                      <a:pt x="101668" y="31486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7" name="Google Shape;3030;p67">
                <a:extLst>
                  <a:ext uri="{FF2B5EF4-FFF2-40B4-BE49-F238E27FC236}">
                    <a16:creationId xmlns:a16="http://schemas.microsoft.com/office/drawing/2014/main" id="{965761F2-2E73-1E49-9544-76FFC05FE2AC}"/>
                  </a:ext>
                </a:extLst>
              </p:cNvPr>
              <p:cNvSpPr/>
              <p:nvPr/>
            </p:nvSpPr>
            <p:spPr>
              <a:xfrm>
                <a:off x="4149333" y="3279571"/>
                <a:ext cx="113190" cy="64784"/>
              </a:xfrm>
              <a:custGeom>
                <a:avLst/>
                <a:gdLst/>
                <a:ahLst/>
                <a:cxnLst/>
                <a:rect l="l" t="t" r="r" b="b"/>
                <a:pathLst>
                  <a:path w="113190" h="64784" extrusionOk="0">
                    <a:moveTo>
                      <a:pt x="113191" y="20217"/>
                    </a:moveTo>
                    <a:lnTo>
                      <a:pt x="74598" y="64785"/>
                    </a:lnTo>
                    <a:cubicBezTo>
                      <a:pt x="69028" y="63490"/>
                      <a:pt x="63718" y="62195"/>
                      <a:pt x="58541" y="60766"/>
                    </a:cubicBezTo>
                    <a:cubicBezTo>
                      <a:pt x="38727" y="55453"/>
                      <a:pt x="19172" y="49363"/>
                      <a:pt x="0" y="42237"/>
                    </a:cubicBezTo>
                    <a:lnTo>
                      <a:pt x="36522" y="0"/>
                    </a:lnTo>
                    <a:cubicBezTo>
                      <a:pt x="48179" y="3884"/>
                      <a:pt x="59960" y="7385"/>
                      <a:pt x="71876" y="10626"/>
                    </a:cubicBezTo>
                    <a:cubicBezTo>
                      <a:pt x="84835" y="14127"/>
                      <a:pt x="98687" y="17368"/>
                      <a:pt x="113191" y="20217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8" name="Google Shape;3031;p67">
                <a:extLst>
                  <a:ext uri="{FF2B5EF4-FFF2-40B4-BE49-F238E27FC236}">
                    <a16:creationId xmlns:a16="http://schemas.microsoft.com/office/drawing/2014/main" id="{7C3C7555-B4AC-43F0-2A73-F7BD93D63221}"/>
                  </a:ext>
                </a:extLst>
              </p:cNvPr>
              <p:cNvSpPr/>
              <p:nvPr/>
            </p:nvSpPr>
            <p:spPr>
              <a:xfrm>
                <a:off x="4269646" y="3307949"/>
                <a:ext cx="126793" cy="57141"/>
              </a:xfrm>
              <a:custGeom>
                <a:avLst/>
                <a:gdLst/>
                <a:ahLst/>
                <a:cxnLst/>
                <a:rect l="l" t="t" r="r" b="b"/>
                <a:pathLst>
                  <a:path w="126793" h="57141" extrusionOk="0">
                    <a:moveTo>
                      <a:pt x="126793" y="8296"/>
                    </a:moveTo>
                    <a:lnTo>
                      <a:pt x="84443" y="57141"/>
                    </a:lnTo>
                    <a:cubicBezTo>
                      <a:pt x="54400" y="54552"/>
                      <a:pt x="25901" y="50658"/>
                      <a:pt x="0" y="45997"/>
                    </a:cubicBezTo>
                    <a:lnTo>
                      <a:pt x="39762" y="0"/>
                    </a:lnTo>
                    <a:cubicBezTo>
                      <a:pt x="67609" y="4152"/>
                      <a:pt x="97009" y="7001"/>
                      <a:pt x="126793" y="8296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9" name="Google Shape;3032;p67">
                <a:extLst>
                  <a:ext uri="{FF2B5EF4-FFF2-40B4-BE49-F238E27FC236}">
                    <a16:creationId xmlns:a16="http://schemas.microsoft.com/office/drawing/2014/main" id="{737A2D97-7007-39C4-4E9A-2D339D9B5700}"/>
                  </a:ext>
                </a:extLst>
              </p:cNvPr>
              <p:cNvSpPr/>
              <p:nvPr/>
            </p:nvSpPr>
            <p:spPr>
              <a:xfrm>
                <a:off x="4419878" y="3312485"/>
                <a:ext cx="91948" cy="56239"/>
              </a:xfrm>
              <a:custGeom>
                <a:avLst/>
                <a:gdLst/>
                <a:ahLst/>
                <a:cxnLst/>
                <a:rect l="l" t="t" r="r" b="b"/>
                <a:pathLst>
                  <a:path w="91948" h="56239" extrusionOk="0">
                    <a:moveTo>
                      <a:pt x="91949" y="0"/>
                    </a:moveTo>
                    <a:lnTo>
                      <a:pt x="75374" y="53775"/>
                    </a:lnTo>
                    <a:cubicBezTo>
                      <a:pt x="54391" y="55462"/>
                      <a:pt x="33416" y="56239"/>
                      <a:pt x="12567" y="56239"/>
                    </a:cubicBezTo>
                    <a:cubicBezTo>
                      <a:pt x="8426" y="56239"/>
                      <a:pt x="4150" y="56239"/>
                      <a:pt x="0" y="56114"/>
                    </a:cubicBezTo>
                    <a:lnTo>
                      <a:pt x="15932" y="4545"/>
                    </a:lnTo>
                    <a:cubicBezTo>
                      <a:pt x="41440" y="4411"/>
                      <a:pt x="66958" y="2983"/>
                      <a:pt x="91949" y="0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0" name="Google Shape;3033;p67">
                <a:extLst>
                  <a:ext uri="{FF2B5EF4-FFF2-40B4-BE49-F238E27FC236}">
                    <a16:creationId xmlns:a16="http://schemas.microsoft.com/office/drawing/2014/main" id="{40A6AF46-67EC-B94F-78E1-8F6C842E5E73}"/>
                  </a:ext>
                </a:extLst>
              </p:cNvPr>
              <p:cNvSpPr/>
              <p:nvPr/>
            </p:nvSpPr>
            <p:spPr>
              <a:xfrm>
                <a:off x="4544591" y="3288902"/>
                <a:ext cx="71233" cy="71267"/>
              </a:xfrm>
              <a:custGeom>
                <a:avLst/>
                <a:gdLst/>
                <a:ahLst/>
                <a:cxnLst/>
                <a:rect l="l" t="t" r="r" b="b"/>
                <a:pathLst>
                  <a:path w="71233" h="71267" extrusionOk="0">
                    <a:moveTo>
                      <a:pt x="71233" y="0"/>
                    </a:moveTo>
                    <a:lnTo>
                      <a:pt x="71233" y="54677"/>
                    </a:lnTo>
                    <a:cubicBezTo>
                      <a:pt x="48313" y="61936"/>
                      <a:pt x="24348" y="67375"/>
                      <a:pt x="0" y="71268"/>
                    </a:cubicBezTo>
                    <a:lnTo>
                      <a:pt x="0" y="18663"/>
                    </a:lnTo>
                    <a:cubicBezTo>
                      <a:pt x="24741" y="14261"/>
                      <a:pt x="48697" y="8171"/>
                      <a:pt x="71233" y="0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1" name="Google Shape;3034;p67">
                <a:extLst>
                  <a:ext uri="{FF2B5EF4-FFF2-40B4-BE49-F238E27FC236}">
                    <a16:creationId xmlns:a16="http://schemas.microsoft.com/office/drawing/2014/main" id="{924E1215-FF6E-279D-8A3E-65BD51932AF0}"/>
                  </a:ext>
                </a:extLst>
              </p:cNvPr>
              <p:cNvSpPr/>
              <p:nvPr/>
            </p:nvSpPr>
            <p:spPr>
              <a:xfrm>
                <a:off x="4772526" y="3000223"/>
                <a:ext cx="52723" cy="110647"/>
              </a:xfrm>
              <a:custGeom>
                <a:avLst/>
                <a:gdLst/>
                <a:ahLst/>
                <a:cxnLst/>
                <a:rect l="l" t="t" r="r" b="b"/>
                <a:pathLst>
                  <a:path w="52723" h="110647" extrusionOk="0">
                    <a:moveTo>
                      <a:pt x="49473" y="110648"/>
                    </a:moveTo>
                    <a:lnTo>
                      <a:pt x="0" y="82144"/>
                    </a:lnTo>
                    <a:cubicBezTo>
                      <a:pt x="1294" y="60374"/>
                      <a:pt x="1035" y="38353"/>
                      <a:pt x="652" y="16582"/>
                    </a:cubicBezTo>
                    <a:cubicBezTo>
                      <a:pt x="527" y="11010"/>
                      <a:pt x="527" y="5572"/>
                      <a:pt x="527" y="0"/>
                    </a:cubicBezTo>
                    <a:lnTo>
                      <a:pt x="52588" y="30057"/>
                    </a:lnTo>
                    <a:cubicBezTo>
                      <a:pt x="52972" y="56230"/>
                      <a:pt x="52713" y="83314"/>
                      <a:pt x="49473" y="110648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2" name="Google Shape;3035;p67">
                <a:extLst>
                  <a:ext uri="{FF2B5EF4-FFF2-40B4-BE49-F238E27FC236}">
                    <a16:creationId xmlns:a16="http://schemas.microsoft.com/office/drawing/2014/main" id="{7C69BAFC-A849-374B-AD54-E0A804B999E2}"/>
                  </a:ext>
                </a:extLst>
              </p:cNvPr>
              <p:cNvSpPr/>
              <p:nvPr/>
            </p:nvSpPr>
            <p:spPr>
              <a:xfrm>
                <a:off x="4774088" y="2874922"/>
                <a:ext cx="60995" cy="102878"/>
              </a:xfrm>
              <a:custGeom>
                <a:avLst/>
                <a:gdLst/>
                <a:ahLst/>
                <a:cxnLst/>
                <a:rect l="l" t="t" r="r" b="b"/>
                <a:pathLst>
                  <a:path w="60995" h="102878" extrusionOk="0">
                    <a:moveTo>
                      <a:pt x="60996" y="26307"/>
                    </a:moveTo>
                    <a:cubicBezTo>
                      <a:pt x="53222" y="49113"/>
                      <a:pt x="51151" y="74893"/>
                      <a:pt x="50767" y="102879"/>
                    </a:cubicBezTo>
                    <a:lnTo>
                      <a:pt x="0" y="73464"/>
                    </a:lnTo>
                    <a:cubicBezTo>
                      <a:pt x="1812" y="48068"/>
                      <a:pt x="5953" y="23190"/>
                      <a:pt x="15280" y="0"/>
                    </a:cubicBezTo>
                    <a:lnTo>
                      <a:pt x="60996" y="26307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3" name="Google Shape;3036;p67">
                <a:extLst>
                  <a:ext uri="{FF2B5EF4-FFF2-40B4-BE49-F238E27FC236}">
                    <a16:creationId xmlns:a16="http://schemas.microsoft.com/office/drawing/2014/main" id="{35765DCF-ECAF-3722-5712-1388ABCFC5D9}"/>
                  </a:ext>
                </a:extLst>
              </p:cNvPr>
              <p:cNvSpPr/>
              <p:nvPr/>
            </p:nvSpPr>
            <p:spPr>
              <a:xfrm>
                <a:off x="4836119" y="2775677"/>
                <a:ext cx="97910" cy="75670"/>
              </a:xfrm>
              <a:custGeom>
                <a:avLst/>
                <a:gdLst/>
                <a:ahLst/>
                <a:cxnLst/>
                <a:rect l="l" t="t" r="r" b="b"/>
                <a:pathLst>
                  <a:path w="97910" h="75670" extrusionOk="0">
                    <a:moveTo>
                      <a:pt x="97911" y="45345"/>
                    </a:moveTo>
                    <a:cubicBezTo>
                      <a:pt x="73821" y="49104"/>
                      <a:pt x="52838" y="57400"/>
                      <a:pt x="33800" y="73464"/>
                    </a:cubicBezTo>
                    <a:cubicBezTo>
                      <a:pt x="33024" y="74116"/>
                      <a:pt x="32247" y="74759"/>
                      <a:pt x="31471" y="75670"/>
                    </a:cubicBezTo>
                    <a:lnTo>
                      <a:pt x="0" y="34335"/>
                    </a:lnTo>
                    <a:cubicBezTo>
                      <a:pt x="20207" y="17100"/>
                      <a:pt x="41182" y="6474"/>
                      <a:pt x="63334" y="0"/>
                    </a:cubicBezTo>
                    <a:lnTo>
                      <a:pt x="97911" y="45345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4" name="Google Shape;3037;p67">
                <a:extLst>
                  <a:ext uri="{FF2B5EF4-FFF2-40B4-BE49-F238E27FC236}">
                    <a16:creationId xmlns:a16="http://schemas.microsoft.com/office/drawing/2014/main" id="{197F3752-456D-6051-7B9A-D10FE3054B1C}"/>
                  </a:ext>
                </a:extLst>
              </p:cNvPr>
              <p:cNvSpPr/>
              <p:nvPr/>
            </p:nvSpPr>
            <p:spPr>
              <a:xfrm>
                <a:off x="4982852" y="2766605"/>
                <a:ext cx="89878" cy="56623"/>
              </a:xfrm>
              <a:custGeom>
                <a:avLst/>
                <a:gdLst/>
                <a:ahLst/>
                <a:cxnLst/>
                <a:rect l="l" t="t" r="r" b="b"/>
                <a:pathLst>
                  <a:path w="89878" h="56623" extrusionOk="0">
                    <a:moveTo>
                      <a:pt x="89878" y="56623"/>
                    </a:moveTo>
                    <a:cubicBezTo>
                      <a:pt x="78998" y="56105"/>
                      <a:pt x="68377" y="55328"/>
                      <a:pt x="57890" y="54676"/>
                    </a:cubicBezTo>
                    <a:cubicBezTo>
                      <a:pt x="42610" y="53641"/>
                      <a:pt x="28231" y="52730"/>
                      <a:pt x="14638" y="52087"/>
                    </a:cubicBezTo>
                    <a:lnTo>
                      <a:pt x="0" y="0"/>
                    </a:lnTo>
                    <a:cubicBezTo>
                      <a:pt x="19689" y="259"/>
                      <a:pt x="40146" y="1554"/>
                      <a:pt x="61389" y="2982"/>
                    </a:cubicBezTo>
                    <a:cubicBezTo>
                      <a:pt x="65923" y="3242"/>
                      <a:pt x="70457" y="3634"/>
                      <a:pt x="75116" y="3893"/>
                    </a:cubicBezTo>
                    <a:lnTo>
                      <a:pt x="89878" y="56623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5" name="Google Shape;3038;p67">
                <a:extLst>
                  <a:ext uri="{FF2B5EF4-FFF2-40B4-BE49-F238E27FC236}">
                    <a16:creationId xmlns:a16="http://schemas.microsoft.com/office/drawing/2014/main" id="{B32B673B-2978-FF96-3560-3C7E0CB8A95A}"/>
                  </a:ext>
                </a:extLst>
              </p:cNvPr>
              <p:cNvSpPr/>
              <p:nvPr/>
            </p:nvSpPr>
            <p:spPr>
              <a:xfrm>
                <a:off x="5122461" y="2770882"/>
                <a:ext cx="87289" cy="54292"/>
              </a:xfrm>
              <a:custGeom>
                <a:avLst/>
                <a:gdLst/>
                <a:ahLst/>
                <a:cxnLst/>
                <a:rect l="l" t="t" r="r" b="b"/>
                <a:pathLst>
                  <a:path w="87289" h="54292" extrusionOk="0">
                    <a:moveTo>
                      <a:pt x="87290" y="50792"/>
                    </a:moveTo>
                    <a:cubicBezTo>
                      <a:pt x="62941" y="52998"/>
                      <a:pt x="38593" y="54159"/>
                      <a:pt x="14504" y="54292"/>
                    </a:cubicBezTo>
                    <a:lnTo>
                      <a:pt x="0" y="2331"/>
                    </a:lnTo>
                    <a:cubicBezTo>
                      <a:pt x="24215" y="2723"/>
                      <a:pt x="48563" y="1938"/>
                      <a:pt x="73170" y="0"/>
                    </a:cubicBezTo>
                    <a:lnTo>
                      <a:pt x="87290" y="50792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6" name="Google Shape;3039;p67">
                <a:extLst>
                  <a:ext uri="{FF2B5EF4-FFF2-40B4-BE49-F238E27FC236}">
                    <a16:creationId xmlns:a16="http://schemas.microsoft.com/office/drawing/2014/main" id="{D5925F21-7012-E280-3E72-3BF11FB814FC}"/>
                  </a:ext>
                </a:extLst>
              </p:cNvPr>
              <p:cNvSpPr/>
              <p:nvPr/>
            </p:nvSpPr>
            <p:spPr>
              <a:xfrm>
                <a:off x="4643153" y="3234993"/>
                <a:ext cx="75374" cy="95110"/>
              </a:xfrm>
              <a:custGeom>
                <a:avLst/>
                <a:gdLst/>
                <a:ahLst/>
                <a:cxnLst/>
                <a:rect l="l" t="t" r="r" b="b"/>
                <a:pathLst>
                  <a:path w="75374" h="95110" extrusionOk="0">
                    <a:moveTo>
                      <a:pt x="75374" y="58186"/>
                    </a:moveTo>
                    <a:cubicBezTo>
                      <a:pt x="55426" y="72955"/>
                      <a:pt x="33283" y="85136"/>
                      <a:pt x="9845" y="95110"/>
                    </a:cubicBezTo>
                    <a:lnTo>
                      <a:pt x="0" y="42630"/>
                    </a:lnTo>
                    <a:cubicBezTo>
                      <a:pt x="24215" y="31361"/>
                      <a:pt x="45974" y="17234"/>
                      <a:pt x="64495" y="0"/>
                    </a:cubicBezTo>
                    <a:lnTo>
                      <a:pt x="75374" y="58186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7" name="Google Shape;3040;p67">
                <a:extLst>
                  <a:ext uri="{FF2B5EF4-FFF2-40B4-BE49-F238E27FC236}">
                    <a16:creationId xmlns:a16="http://schemas.microsoft.com/office/drawing/2014/main" id="{CE848B08-16A2-C73F-51C6-9C8D4C6B1B76}"/>
                  </a:ext>
                </a:extLst>
              </p:cNvPr>
              <p:cNvSpPr/>
              <p:nvPr/>
            </p:nvSpPr>
            <p:spPr>
              <a:xfrm>
                <a:off x="4733942" y="3113862"/>
                <a:ext cx="69670" cy="143169"/>
              </a:xfrm>
              <a:custGeom>
                <a:avLst/>
                <a:gdLst/>
                <a:ahLst/>
                <a:cxnLst/>
                <a:rect l="l" t="t" r="r" b="b"/>
                <a:pathLst>
                  <a:path w="69670" h="143169" extrusionOk="0">
                    <a:moveTo>
                      <a:pt x="69671" y="71777"/>
                    </a:moveTo>
                    <a:cubicBezTo>
                      <a:pt x="62156" y="90306"/>
                      <a:pt x="52186" y="108576"/>
                      <a:pt x="38718" y="126328"/>
                    </a:cubicBezTo>
                    <a:cubicBezTo>
                      <a:pt x="34318" y="132159"/>
                      <a:pt x="29650" y="137731"/>
                      <a:pt x="24732" y="143170"/>
                    </a:cubicBezTo>
                    <a:lnTo>
                      <a:pt x="0" y="91476"/>
                    </a:lnTo>
                    <a:cubicBezTo>
                      <a:pt x="20591" y="62838"/>
                      <a:pt x="30560" y="31870"/>
                      <a:pt x="35353" y="0"/>
                    </a:cubicBezTo>
                    <a:lnTo>
                      <a:pt x="69671" y="71777"/>
                    </a:ln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6" name="Google Shape;3041;p67">
              <a:extLst>
                <a:ext uri="{FF2B5EF4-FFF2-40B4-BE49-F238E27FC236}">
                  <a16:creationId xmlns:a16="http://schemas.microsoft.com/office/drawing/2014/main" id="{CAFA624B-A848-B08B-D492-8786F514ED78}"/>
                </a:ext>
              </a:extLst>
            </p:cNvPr>
            <p:cNvGrpSpPr/>
            <p:nvPr/>
          </p:nvGrpSpPr>
          <p:grpSpPr>
            <a:xfrm>
              <a:off x="6421561" y="2274783"/>
              <a:ext cx="1108775" cy="949137"/>
              <a:chOff x="6421561" y="2274783"/>
              <a:chExt cx="1108775" cy="949137"/>
            </a:xfrm>
          </p:grpSpPr>
          <p:sp>
            <p:nvSpPr>
              <p:cNvPr id="2122" name="Google Shape;3042;p67">
                <a:extLst>
                  <a:ext uri="{FF2B5EF4-FFF2-40B4-BE49-F238E27FC236}">
                    <a16:creationId xmlns:a16="http://schemas.microsoft.com/office/drawing/2014/main" id="{DA95A205-07F5-4F86-0D9D-58762C3A9DE8}"/>
                  </a:ext>
                </a:extLst>
              </p:cNvPr>
              <p:cNvSpPr/>
              <p:nvPr/>
            </p:nvSpPr>
            <p:spPr>
              <a:xfrm>
                <a:off x="6421561" y="2274783"/>
                <a:ext cx="770291" cy="791456"/>
              </a:xfrm>
              <a:custGeom>
                <a:avLst/>
                <a:gdLst/>
                <a:ahLst/>
                <a:cxnLst/>
                <a:rect l="l" t="t" r="r" b="b"/>
                <a:pathLst>
                  <a:path w="770291" h="791456" extrusionOk="0">
                    <a:moveTo>
                      <a:pt x="770292" y="723591"/>
                    </a:moveTo>
                    <a:cubicBezTo>
                      <a:pt x="748157" y="746210"/>
                      <a:pt x="726013" y="768838"/>
                      <a:pt x="703870" y="791457"/>
                    </a:cubicBezTo>
                    <a:cubicBezTo>
                      <a:pt x="685180" y="777160"/>
                      <a:pt x="656450" y="755952"/>
                      <a:pt x="620338" y="731762"/>
                    </a:cubicBezTo>
                    <a:cubicBezTo>
                      <a:pt x="536332" y="675835"/>
                      <a:pt x="476042" y="647242"/>
                      <a:pt x="425792" y="624623"/>
                    </a:cubicBezTo>
                    <a:cubicBezTo>
                      <a:pt x="361575" y="595557"/>
                      <a:pt x="313994" y="575930"/>
                      <a:pt x="255426" y="521101"/>
                    </a:cubicBezTo>
                    <a:cubicBezTo>
                      <a:pt x="207220" y="475855"/>
                      <a:pt x="172206" y="426375"/>
                      <a:pt x="144885" y="382861"/>
                    </a:cubicBezTo>
                    <a:cubicBezTo>
                      <a:pt x="136094" y="368725"/>
                      <a:pt x="127927" y="355215"/>
                      <a:pt x="120546" y="342802"/>
                    </a:cubicBezTo>
                    <a:cubicBezTo>
                      <a:pt x="93226" y="297243"/>
                      <a:pt x="72813" y="255300"/>
                      <a:pt x="57738" y="220108"/>
                    </a:cubicBezTo>
                    <a:cubicBezTo>
                      <a:pt x="53972" y="211473"/>
                      <a:pt x="50670" y="203303"/>
                      <a:pt x="47528" y="195606"/>
                    </a:cubicBezTo>
                    <a:cubicBezTo>
                      <a:pt x="-14182" y="145180"/>
                      <a:pt x="-11665" y="58303"/>
                      <a:pt x="31355" y="21235"/>
                    </a:cubicBezTo>
                    <a:cubicBezTo>
                      <a:pt x="68565" y="-10813"/>
                      <a:pt x="138914" y="-8143"/>
                      <a:pt x="185228" y="39934"/>
                    </a:cubicBezTo>
                    <a:cubicBezTo>
                      <a:pt x="248509" y="137330"/>
                      <a:pt x="323249" y="241638"/>
                      <a:pt x="411333" y="348937"/>
                    </a:cubicBezTo>
                    <a:cubicBezTo>
                      <a:pt x="457495" y="405016"/>
                      <a:pt x="503505" y="457486"/>
                      <a:pt x="549194" y="506501"/>
                    </a:cubicBezTo>
                    <a:cubicBezTo>
                      <a:pt x="625211" y="588172"/>
                      <a:pt x="699639" y="660280"/>
                      <a:pt x="770292" y="723591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3" name="Google Shape;3043;p67">
                <a:extLst>
                  <a:ext uri="{FF2B5EF4-FFF2-40B4-BE49-F238E27FC236}">
                    <a16:creationId xmlns:a16="http://schemas.microsoft.com/office/drawing/2014/main" id="{A6C061C2-8415-4E3C-E7E4-3C086997CB23}"/>
                  </a:ext>
                </a:extLst>
              </p:cNvPr>
              <p:cNvSpPr/>
              <p:nvPr/>
            </p:nvSpPr>
            <p:spPr>
              <a:xfrm>
                <a:off x="7125431" y="2879725"/>
                <a:ext cx="404905" cy="344195"/>
              </a:xfrm>
              <a:custGeom>
                <a:avLst/>
                <a:gdLst/>
                <a:ahLst/>
                <a:cxnLst/>
                <a:rect l="l" t="t" r="r" b="b"/>
                <a:pathLst>
                  <a:path w="404905" h="344195" extrusionOk="0">
                    <a:moveTo>
                      <a:pt x="403380" y="35550"/>
                    </a:moveTo>
                    <a:lnTo>
                      <a:pt x="142734" y="339365"/>
                    </a:lnTo>
                    <a:cubicBezTo>
                      <a:pt x="135352" y="342820"/>
                      <a:pt x="124365" y="346276"/>
                      <a:pt x="113682" y="342660"/>
                    </a:cubicBezTo>
                    <a:cubicBezTo>
                      <a:pt x="93894" y="335909"/>
                      <a:pt x="86674" y="308888"/>
                      <a:pt x="83220" y="298360"/>
                    </a:cubicBezTo>
                    <a:cubicBezTo>
                      <a:pt x="74901" y="271338"/>
                      <a:pt x="54328" y="233164"/>
                      <a:pt x="0" y="186506"/>
                    </a:cubicBezTo>
                    <a:cubicBezTo>
                      <a:pt x="22135" y="163887"/>
                      <a:pt x="44279" y="141260"/>
                      <a:pt x="66422" y="118641"/>
                    </a:cubicBezTo>
                    <a:cubicBezTo>
                      <a:pt x="111799" y="126338"/>
                      <a:pt x="147910" y="121784"/>
                      <a:pt x="170215" y="117230"/>
                    </a:cubicBezTo>
                    <a:cubicBezTo>
                      <a:pt x="221562" y="106702"/>
                      <a:pt x="257049" y="83610"/>
                      <a:pt x="289546" y="62562"/>
                    </a:cubicBezTo>
                    <a:cubicBezTo>
                      <a:pt x="322990" y="40881"/>
                      <a:pt x="348266" y="19048"/>
                      <a:pt x="365224" y="2707"/>
                    </a:cubicBezTo>
                    <a:cubicBezTo>
                      <a:pt x="378568" y="-3107"/>
                      <a:pt x="393330" y="822"/>
                      <a:pt x="400399" y="10877"/>
                    </a:cubicBezTo>
                    <a:cubicBezTo>
                      <a:pt x="407932" y="21405"/>
                      <a:pt x="403853" y="34130"/>
                      <a:pt x="403380" y="35550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7" name="Google Shape;3044;p67">
              <a:extLst>
                <a:ext uri="{FF2B5EF4-FFF2-40B4-BE49-F238E27FC236}">
                  <a16:creationId xmlns:a16="http://schemas.microsoft.com/office/drawing/2014/main" id="{A79A6B6C-3E4B-BF62-E6F8-C1A0A0D41BDB}"/>
                </a:ext>
              </a:extLst>
            </p:cNvPr>
            <p:cNvGrpSpPr/>
            <p:nvPr/>
          </p:nvGrpSpPr>
          <p:grpSpPr>
            <a:xfrm>
              <a:off x="6021655" y="1169528"/>
              <a:ext cx="589364" cy="401436"/>
              <a:chOff x="6021655" y="1169528"/>
              <a:chExt cx="589364" cy="401436"/>
            </a:xfrm>
          </p:grpSpPr>
          <p:sp>
            <p:nvSpPr>
              <p:cNvPr id="2119" name="Google Shape;3045;p67">
                <a:extLst>
                  <a:ext uri="{FF2B5EF4-FFF2-40B4-BE49-F238E27FC236}">
                    <a16:creationId xmlns:a16="http://schemas.microsoft.com/office/drawing/2014/main" id="{6AD5D1A1-3240-CBDC-66F2-C944E63F0F2C}"/>
                  </a:ext>
                </a:extLst>
              </p:cNvPr>
              <p:cNvSpPr/>
              <p:nvPr/>
            </p:nvSpPr>
            <p:spPr>
              <a:xfrm>
                <a:off x="6046946" y="1187890"/>
                <a:ext cx="564073" cy="383074"/>
              </a:xfrm>
              <a:custGeom>
                <a:avLst/>
                <a:gdLst/>
                <a:ahLst/>
                <a:cxnLst/>
                <a:rect l="l" t="t" r="r" b="b"/>
                <a:pathLst>
                  <a:path w="564073" h="383074" extrusionOk="0">
                    <a:moveTo>
                      <a:pt x="95315" y="181647"/>
                    </a:moveTo>
                    <a:cubicBezTo>
                      <a:pt x="120529" y="195917"/>
                      <a:pt x="146957" y="210267"/>
                      <a:pt x="174010" y="224465"/>
                    </a:cubicBezTo>
                    <a:cubicBezTo>
                      <a:pt x="188522" y="232046"/>
                      <a:pt x="203249" y="239431"/>
                      <a:pt x="218154" y="247039"/>
                    </a:cubicBezTo>
                    <a:cubicBezTo>
                      <a:pt x="235443" y="255629"/>
                      <a:pt x="252909" y="264443"/>
                      <a:pt x="270814" y="272882"/>
                    </a:cubicBezTo>
                    <a:cubicBezTo>
                      <a:pt x="362066" y="316610"/>
                      <a:pt x="448981" y="352704"/>
                      <a:pt x="530220" y="383074"/>
                    </a:cubicBezTo>
                    <a:cubicBezTo>
                      <a:pt x="541510" y="348257"/>
                      <a:pt x="552997" y="313672"/>
                      <a:pt x="564073" y="279043"/>
                    </a:cubicBezTo>
                    <a:cubicBezTo>
                      <a:pt x="513699" y="241351"/>
                      <a:pt x="459120" y="202748"/>
                      <a:pt x="400275" y="164029"/>
                    </a:cubicBezTo>
                    <a:cubicBezTo>
                      <a:pt x="363753" y="140178"/>
                      <a:pt x="327730" y="117791"/>
                      <a:pt x="292618" y="96904"/>
                    </a:cubicBezTo>
                    <a:cubicBezTo>
                      <a:pt x="265343" y="80250"/>
                      <a:pt x="238379" y="64838"/>
                      <a:pt x="211978" y="50077"/>
                    </a:cubicBezTo>
                    <a:cubicBezTo>
                      <a:pt x="122591" y="-10832"/>
                      <a:pt x="36774" y="-11806"/>
                      <a:pt x="10158" y="23717"/>
                    </a:cubicBezTo>
                    <a:cubicBezTo>
                      <a:pt x="-11066" y="52300"/>
                      <a:pt x="7311" y="101708"/>
                      <a:pt x="8855" y="105691"/>
                    </a:cubicBezTo>
                    <a:cubicBezTo>
                      <a:pt x="30937" y="162886"/>
                      <a:pt x="89924" y="180236"/>
                      <a:pt x="95315" y="181647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0" name="Google Shape;3046;p67">
                <a:extLst>
                  <a:ext uri="{FF2B5EF4-FFF2-40B4-BE49-F238E27FC236}">
                    <a16:creationId xmlns:a16="http://schemas.microsoft.com/office/drawing/2014/main" id="{C1B425A7-51FC-9742-073D-48EBD9CD78C2}"/>
                  </a:ext>
                </a:extLst>
              </p:cNvPr>
              <p:cNvSpPr/>
              <p:nvPr/>
            </p:nvSpPr>
            <p:spPr>
              <a:xfrm>
                <a:off x="6220956" y="1284785"/>
                <a:ext cx="118617" cy="150134"/>
              </a:xfrm>
              <a:custGeom>
                <a:avLst/>
                <a:gdLst/>
                <a:ahLst/>
                <a:cxnLst/>
                <a:rect l="l" t="t" r="r" b="b"/>
                <a:pathLst>
                  <a:path w="118617" h="150134" extrusionOk="0">
                    <a:moveTo>
                      <a:pt x="0" y="127561"/>
                    </a:moveTo>
                    <a:cubicBezTo>
                      <a:pt x="14512" y="135142"/>
                      <a:pt x="29239" y="142527"/>
                      <a:pt x="44145" y="150135"/>
                    </a:cubicBezTo>
                    <a:cubicBezTo>
                      <a:pt x="68770" y="100004"/>
                      <a:pt x="93582" y="50096"/>
                      <a:pt x="118617" y="0"/>
                    </a:cubicBezTo>
                    <a:cubicBezTo>
                      <a:pt x="79078" y="42523"/>
                      <a:pt x="39539" y="85046"/>
                      <a:pt x="0" y="127561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1" name="Google Shape;3047;p67">
                <a:extLst>
                  <a:ext uri="{FF2B5EF4-FFF2-40B4-BE49-F238E27FC236}">
                    <a16:creationId xmlns:a16="http://schemas.microsoft.com/office/drawing/2014/main" id="{9A4CAD84-FECC-DF67-5E56-BA3CE28883C0}"/>
                  </a:ext>
                </a:extLst>
              </p:cNvPr>
              <p:cNvSpPr/>
              <p:nvPr/>
            </p:nvSpPr>
            <p:spPr>
              <a:xfrm>
                <a:off x="6021655" y="1169528"/>
                <a:ext cx="321711" cy="281349"/>
              </a:xfrm>
              <a:custGeom>
                <a:avLst/>
                <a:gdLst/>
                <a:ahLst/>
                <a:cxnLst/>
                <a:rect l="l" t="t" r="r" b="b"/>
                <a:pathLst>
                  <a:path w="321711" h="281349" extrusionOk="0">
                    <a:moveTo>
                      <a:pt x="166804" y="281350"/>
                    </a:moveTo>
                    <a:cubicBezTo>
                      <a:pt x="218437" y="224601"/>
                      <a:pt x="270079" y="167844"/>
                      <a:pt x="321712" y="111096"/>
                    </a:cubicBezTo>
                    <a:cubicBezTo>
                      <a:pt x="256968" y="76378"/>
                      <a:pt x="192223" y="41668"/>
                      <a:pt x="127470" y="6958"/>
                    </a:cubicBezTo>
                    <a:cubicBezTo>
                      <a:pt x="87984" y="-8401"/>
                      <a:pt x="44072" y="2395"/>
                      <a:pt x="19616" y="32167"/>
                    </a:cubicBezTo>
                    <a:cubicBezTo>
                      <a:pt x="-10185" y="68448"/>
                      <a:pt x="-6258" y="127027"/>
                      <a:pt x="32959" y="162960"/>
                    </a:cubicBezTo>
                    <a:cubicBezTo>
                      <a:pt x="77586" y="202420"/>
                      <a:pt x="122195" y="241880"/>
                      <a:pt x="166804" y="281350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38" name="Google Shape;3048;p67">
              <a:extLst>
                <a:ext uri="{FF2B5EF4-FFF2-40B4-BE49-F238E27FC236}">
                  <a16:creationId xmlns:a16="http://schemas.microsoft.com/office/drawing/2014/main" id="{4369E737-EFA5-17BD-01E2-7EE23B867195}"/>
                </a:ext>
              </a:extLst>
            </p:cNvPr>
            <p:cNvSpPr/>
            <p:nvPr/>
          </p:nvSpPr>
          <p:spPr>
            <a:xfrm>
              <a:off x="5564132" y="995178"/>
              <a:ext cx="710241" cy="1289071"/>
            </a:xfrm>
            <a:custGeom>
              <a:avLst/>
              <a:gdLst/>
              <a:ahLst/>
              <a:cxnLst/>
              <a:rect l="l" t="t" r="r" b="b"/>
              <a:pathLst>
                <a:path w="710241" h="1289071" extrusionOk="0">
                  <a:moveTo>
                    <a:pt x="0" y="1077679"/>
                  </a:moveTo>
                  <a:cubicBezTo>
                    <a:pt x="86120" y="1148331"/>
                    <a:pt x="171964" y="1218706"/>
                    <a:pt x="258085" y="1289072"/>
                  </a:cubicBezTo>
                  <a:cubicBezTo>
                    <a:pt x="278185" y="1276436"/>
                    <a:pt x="306603" y="1255755"/>
                    <a:pt x="334164" y="1224448"/>
                  </a:cubicBezTo>
                  <a:cubicBezTo>
                    <a:pt x="382111" y="1169298"/>
                    <a:pt x="375506" y="1103522"/>
                    <a:pt x="406219" y="1098066"/>
                  </a:cubicBezTo>
                  <a:cubicBezTo>
                    <a:pt x="430049" y="1093762"/>
                    <a:pt x="442393" y="1129088"/>
                    <a:pt x="462778" y="1125927"/>
                  </a:cubicBezTo>
                  <a:cubicBezTo>
                    <a:pt x="500675" y="1120185"/>
                    <a:pt x="502969" y="990642"/>
                    <a:pt x="520195" y="903327"/>
                  </a:cubicBezTo>
                  <a:cubicBezTo>
                    <a:pt x="520766" y="900738"/>
                    <a:pt x="521346" y="897871"/>
                    <a:pt x="521917" y="895282"/>
                  </a:cubicBezTo>
                  <a:cubicBezTo>
                    <a:pt x="526505" y="873163"/>
                    <a:pt x="533396" y="848749"/>
                    <a:pt x="542874" y="822612"/>
                  </a:cubicBezTo>
                  <a:cubicBezTo>
                    <a:pt x="553781" y="793314"/>
                    <a:pt x="568427" y="761720"/>
                    <a:pt x="588233" y="728118"/>
                  </a:cubicBezTo>
                  <a:cubicBezTo>
                    <a:pt x="589384" y="725823"/>
                    <a:pt x="590527" y="723814"/>
                    <a:pt x="591964" y="721510"/>
                  </a:cubicBezTo>
                  <a:cubicBezTo>
                    <a:pt x="620096" y="674692"/>
                    <a:pt x="658279" y="624426"/>
                    <a:pt x="710242" y="571580"/>
                  </a:cubicBezTo>
                  <a:cubicBezTo>
                    <a:pt x="705360" y="545729"/>
                    <a:pt x="700192" y="520163"/>
                    <a:pt x="695310" y="494892"/>
                  </a:cubicBezTo>
                  <a:cubicBezTo>
                    <a:pt x="682681" y="428259"/>
                    <a:pt x="669757" y="361617"/>
                    <a:pt x="656842" y="294983"/>
                  </a:cubicBezTo>
                  <a:cubicBezTo>
                    <a:pt x="650808" y="282633"/>
                    <a:pt x="630146" y="235529"/>
                    <a:pt x="645069" y="176933"/>
                  </a:cubicBezTo>
                  <a:cubicBezTo>
                    <a:pt x="647077" y="168887"/>
                    <a:pt x="649666" y="161422"/>
                    <a:pt x="652531" y="154528"/>
                  </a:cubicBezTo>
                  <a:cubicBezTo>
                    <a:pt x="657413" y="142750"/>
                    <a:pt x="662866" y="132409"/>
                    <a:pt x="669185" y="123507"/>
                  </a:cubicBezTo>
                  <a:cubicBezTo>
                    <a:pt x="684689" y="99950"/>
                    <a:pt x="702200" y="86163"/>
                    <a:pt x="709376" y="80707"/>
                  </a:cubicBezTo>
                  <a:cubicBezTo>
                    <a:pt x="697604" y="70080"/>
                    <a:pt x="686126" y="59740"/>
                    <a:pt x="674639" y="49113"/>
                  </a:cubicBezTo>
                  <a:cubicBezTo>
                    <a:pt x="669757" y="44514"/>
                    <a:pt x="664589" y="39925"/>
                    <a:pt x="659707" y="35326"/>
                  </a:cubicBezTo>
                  <a:cubicBezTo>
                    <a:pt x="646792" y="23548"/>
                    <a:pt x="634154" y="11778"/>
                    <a:pt x="621239" y="0"/>
                  </a:cubicBezTo>
                  <a:cubicBezTo>
                    <a:pt x="555209" y="61758"/>
                    <a:pt x="489179" y="123792"/>
                    <a:pt x="423150" y="185550"/>
                  </a:cubicBezTo>
                  <a:cubicBezTo>
                    <a:pt x="393866" y="208526"/>
                    <a:pt x="352524" y="247593"/>
                    <a:pt x="322954" y="306467"/>
                  </a:cubicBezTo>
                  <a:cubicBezTo>
                    <a:pt x="299409" y="352999"/>
                    <a:pt x="290510" y="392924"/>
                    <a:pt x="286208" y="436296"/>
                  </a:cubicBezTo>
                  <a:cubicBezTo>
                    <a:pt x="284772" y="450369"/>
                    <a:pt x="283915" y="464728"/>
                    <a:pt x="283049" y="479667"/>
                  </a:cubicBezTo>
                  <a:cubicBezTo>
                    <a:pt x="281041" y="517868"/>
                    <a:pt x="279604" y="560374"/>
                    <a:pt x="273285" y="612362"/>
                  </a:cubicBezTo>
                  <a:cubicBezTo>
                    <a:pt x="269268" y="647117"/>
                    <a:pt x="261798" y="691345"/>
                    <a:pt x="248311" y="743048"/>
                  </a:cubicBezTo>
                  <a:cubicBezTo>
                    <a:pt x="237405" y="784125"/>
                    <a:pt x="222473" y="829791"/>
                    <a:pt x="202087" y="879485"/>
                  </a:cubicBezTo>
                  <a:cubicBezTo>
                    <a:pt x="169072" y="892987"/>
                    <a:pt x="111656" y="921704"/>
                    <a:pt x="60844" y="980015"/>
                  </a:cubicBezTo>
                  <a:cubicBezTo>
                    <a:pt x="30141" y="1015636"/>
                    <a:pt x="11487" y="1050962"/>
                    <a:pt x="0" y="1077679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3049;p67">
              <a:extLst>
                <a:ext uri="{FF2B5EF4-FFF2-40B4-BE49-F238E27FC236}">
                  <a16:creationId xmlns:a16="http://schemas.microsoft.com/office/drawing/2014/main" id="{4E106325-D149-88D1-2836-DC113EDD8AD1}"/>
                </a:ext>
              </a:extLst>
            </p:cNvPr>
            <p:cNvSpPr/>
            <p:nvPr/>
          </p:nvSpPr>
          <p:spPr>
            <a:xfrm>
              <a:off x="6066652" y="1501326"/>
              <a:ext cx="216845" cy="216957"/>
            </a:xfrm>
            <a:custGeom>
              <a:avLst/>
              <a:gdLst/>
              <a:ahLst/>
              <a:cxnLst/>
              <a:rect l="l" t="t" r="r" b="b"/>
              <a:pathLst>
                <a:path w="216845" h="216957" extrusionOk="0">
                  <a:moveTo>
                    <a:pt x="60454" y="205896"/>
                  </a:moveTo>
                  <a:cubicBezTo>
                    <a:pt x="60739" y="205896"/>
                    <a:pt x="61034" y="206182"/>
                    <a:pt x="61310" y="206182"/>
                  </a:cubicBezTo>
                  <a:cubicBezTo>
                    <a:pt x="70495" y="210781"/>
                    <a:pt x="79973" y="213647"/>
                    <a:pt x="89443" y="215371"/>
                  </a:cubicBezTo>
                  <a:cubicBezTo>
                    <a:pt x="135953" y="223416"/>
                    <a:pt x="183891" y="200431"/>
                    <a:pt x="205713" y="156203"/>
                  </a:cubicBezTo>
                  <a:cubicBezTo>
                    <a:pt x="220351" y="126618"/>
                    <a:pt x="220065" y="93587"/>
                    <a:pt x="207721" y="65441"/>
                  </a:cubicBezTo>
                  <a:cubicBezTo>
                    <a:pt x="197672" y="42179"/>
                    <a:pt x="179875" y="22641"/>
                    <a:pt x="156044" y="11158"/>
                  </a:cubicBezTo>
                  <a:cubicBezTo>
                    <a:pt x="102358" y="-15265"/>
                    <a:pt x="37480" y="6845"/>
                    <a:pt x="11061" y="60557"/>
                  </a:cubicBezTo>
                  <a:cubicBezTo>
                    <a:pt x="10775" y="61423"/>
                    <a:pt x="10204" y="61994"/>
                    <a:pt x="10204" y="62851"/>
                  </a:cubicBezTo>
                  <a:cubicBezTo>
                    <a:pt x="-14760" y="116278"/>
                    <a:pt x="7633" y="179759"/>
                    <a:pt x="60454" y="205896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0" name="Google Shape;3050;p67">
              <a:extLst>
                <a:ext uri="{FF2B5EF4-FFF2-40B4-BE49-F238E27FC236}">
                  <a16:creationId xmlns:a16="http://schemas.microsoft.com/office/drawing/2014/main" id="{5864FDBE-F760-DFC5-3327-CC9620C15E3F}"/>
                </a:ext>
              </a:extLst>
            </p:cNvPr>
            <p:cNvGrpSpPr/>
            <p:nvPr/>
          </p:nvGrpSpPr>
          <p:grpSpPr>
            <a:xfrm>
              <a:off x="5276603" y="1917012"/>
              <a:ext cx="1929869" cy="1142825"/>
              <a:chOff x="5276603" y="1917012"/>
              <a:chExt cx="1929869" cy="1142825"/>
            </a:xfrm>
          </p:grpSpPr>
          <p:sp>
            <p:nvSpPr>
              <p:cNvPr id="2113" name="Google Shape;3051;p67">
                <a:extLst>
                  <a:ext uri="{FF2B5EF4-FFF2-40B4-BE49-F238E27FC236}">
                    <a16:creationId xmlns:a16="http://schemas.microsoft.com/office/drawing/2014/main" id="{C1AB5409-F7C6-B2DC-4F6C-2ACDCF342F44}"/>
                  </a:ext>
                </a:extLst>
              </p:cNvPr>
              <p:cNvSpPr/>
              <p:nvPr/>
            </p:nvSpPr>
            <p:spPr>
              <a:xfrm>
                <a:off x="5276603" y="1917012"/>
                <a:ext cx="1929869" cy="1142825"/>
              </a:xfrm>
              <a:custGeom>
                <a:avLst/>
                <a:gdLst/>
                <a:ahLst/>
                <a:cxnLst/>
                <a:rect l="l" t="t" r="r" b="b"/>
                <a:pathLst>
                  <a:path w="1929869" h="1142825" extrusionOk="0">
                    <a:moveTo>
                      <a:pt x="279389" y="1138263"/>
                    </a:moveTo>
                    <a:lnTo>
                      <a:pt x="1711788" y="682536"/>
                    </a:lnTo>
                    <a:cubicBezTo>
                      <a:pt x="1792232" y="656944"/>
                      <a:pt x="1860368" y="600026"/>
                      <a:pt x="1894811" y="522918"/>
                    </a:cubicBezTo>
                    <a:cubicBezTo>
                      <a:pt x="1922595" y="460723"/>
                      <a:pt x="1941571" y="379614"/>
                      <a:pt x="1921560" y="287451"/>
                    </a:cubicBezTo>
                    <a:cubicBezTo>
                      <a:pt x="1900211" y="189144"/>
                      <a:pt x="1840179" y="104437"/>
                      <a:pt x="1757423" y="48635"/>
                    </a:cubicBezTo>
                    <a:cubicBezTo>
                      <a:pt x="1682129" y="-2130"/>
                      <a:pt x="1586620" y="-12712"/>
                      <a:pt x="1500097" y="14819"/>
                    </a:cubicBezTo>
                    <a:lnTo>
                      <a:pt x="67207" y="470706"/>
                    </a:lnTo>
                    <a:cubicBezTo>
                      <a:pt x="16475" y="486851"/>
                      <a:pt x="-11577" y="541081"/>
                      <a:pt x="4560" y="591837"/>
                    </a:cubicBezTo>
                    <a:lnTo>
                      <a:pt x="158317" y="1075576"/>
                    </a:lnTo>
                    <a:cubicBezTo>
                      <a:pt x="174445" y="1126342"/>
                      <a:pt x="228657" y="1154408"/>
                      <a:pt x="279389" y="1138263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4" name="Google Shape;3052;p67">
                <a:extLst>
                  <a:ext uri="{FF2B5EF4-FFF2-40B4-BE49-F238E27FC236}">
                    <a16:creationId xmlns:a16="http://schemas.microsoft.com/office/drawing/2014/main" id="{98E07700-6C21-9885-A50F-471A00B8FF73}"/>
                  </a:ext>
                </a:extLst>
              </p:cNvPr>
              <p:cNvSpPr/>
              <p:nvPr/>
            </p:nvSpPr>
            <p:spPr>
              <a:xfrm>
                <a:off x="5313499" y="1973836"/>
                <a:ext cx="1647865" cy="554828"/>
              </a:xfrm>
              <a:custGeom>
                <a:avLst/>
                <a:gdLst/>
                <a:ahLst/>
                <a:cxnLst/>
                <a:rect l="l" t="t" r="r" b="b"/>
                <a:pathLst>
                  <a:path w="1647865" h="554828" extrusionOk="0">
                    <a:moveTo>
                      <a:pt x="5132" y="554828"/>
                    </a:moveTo>
                    <a:lnTo>
                      <a:pt x="0" y="539942"/>
                    </a:lnTo>
                    <a:cubicBezTo>
                      <a:pt x="343313" y="421428"/>
                      <a:pt x="692686" y="304502"/>
                      <a:pt x="1038400" y="192417"/>
                    </a:cubicBezTo>
                    <a:cubicBezTo>
                      <a:pt x="1238443" y="127561"/>
                      <a:pt x="1441932" y="62820"/>
                      <a:pt x="1643189" y="0"/>
                    </a:cubicBezTo>
                    <a:lnTo>
                      <a:pt x="1647866" y="15038"/>
                    </a:lnTo>
                    <a:cubicBezTo>
                      <a:pt x="1446671" y="77831"/>
                      <a:pt x="1243263" y="142554"/>
                      <a:pt x="1043264" y="207401"/>
                    </a:cubicBezTo>
                    <a:cubicBezTo>
                      <a:pt x="697622" y="319451"/>
                      <a:pt x="348356" y="436340"/>
                      <a:pt x="5132" y="554828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5" name="Google Shape;3053;p67">
                <a:extLst>
                  <a:ext uri="{FF2B5EF4-FFF2-40B4-BE49-F238E27FC236}">
                    <a16:creationId xmlns:a16="http://schemas.microsoft.com/office/drawing/2014/main" id="{7BA3A80C-F91D-32FA-EF1B-B4D6BEC1029B}"/>
                  </a:ext>
                </a:extLst>
              </p:cNvPr>
              <p:cNvSpPr/>
              <p:nvPr/>
            </p:nvSpPr>
            <p:spPr>
              <a:xfrm>
                <a:off x="5382010" y="2070375"/>
                <a:ext cx="1731594" cy="550452"/>
              </a:xfrm>
              <a:custGeom>
                <a:avLst/>
                <a:gdLst/>
                <a:ahLst/>
                <a:cxnLst/>
                <a:rect l="l" t="t" r="r" b="b"/>
                <a:pathLst>
                  <a:path w="1731594" h="550452" extrusionOk="0">
                    <a:moveTo>
                      <a:pt x="4489" y="550453"/>
                    </a:moveTo>
                    <a:lnTo>
                      <a:pt x="0" y="535352"/>
                    </a:lnTo>
                    <a:cubicBezTo>
                      <a:pt x="358843" y="428741"/>
                      <a:pt x="722818" y="317665"/>
                      <a:pt x="1081812" y="205186"/>
                    </a:cubicBezTo>
                    <a:cubicBezTo>
                      <a:pt x="1297323" y="137669"/>
                      <a:pt x="1514307" y="68625"/>
                      <a:pt x="1726766" y="0"/>
                    </a:cubicBezTo>
                    <a:lnTo>
                      <a:pt x="1731594" y="14984"/>
                    </a:lnTo>
                    <a:cubicBezTo>
                      <a:pt x="1519100" y="83635"/>
                      <a:pt x="1302072" y="152698"/>
                      <a:pt x="1086516" y="220233"/>
                    </a:cubicBezTo>
                    <a:cubicBezTo>
                      <a:pt x="727441" y="332711"/>
                      <a:pt x="363395" y="443805"/>
                      <a:pt x="4489" y="55045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6" name="Google Shape;3054;p67">
                <a:extLst>
                  <a:ext uri="{FF2B5EF4-FFF2-40B4-BE49-F238E27FC236}">
                    <a16:creationId xmlns:a16="http://schemas.microsoft.com/office/drawing/2014/main" id="{2C39C9C8-9439-17DA-7B82-6BEEF2103D33}"/>
                  </a:ext>
                </a:extLst>
              </p:cNvPr>
              <p:cNvSpPr/>
              <p:nvPr/>
            </p:nvSpPr>
            <p:spPr>
              <a:xfrm>
                <a:off x="5424022" y="2157243"/>
                <a:ext cx="1741108" cy="579804"/>
              </a:xfrm>
              <a:custGeom>
                <a:avLst/>
                <a:gdLst/>
                <a:ahLst/>
                <a:cxnLst/>
                <a:rect l="l" t="t" r="r" b="b"/>
                <a:pathLst>
                  <a:path w="1741108" h="579804" extrusionOk="0">
                    <a:moveTo>
                      <a:pt x="3632" y="579805"/>
                    </a:moveTo>
                    <a:lnTo>
                      <a:pt x="0" y="564481"/>
                    </a:lnTo>
                    <a:cubicBezTo>
                      <a:pt x="340653" y="483784"/>
                      <a:pt x="681342" y="385870"/>
                      <a:pt x="1012605" y="273445"/>
                    </a:cubicBezTo>
                    <a:cubicBezTo>
                      <a:pt x="1255553" y="190997"/>
                      <a:pt x="1498607" y="98986"/>
                      <a:pt x="1735022" y="0"/>
                    </a:cubicBezTo>
                    <a:lnTo>
                      <a:pt x="1741109" y="14520"/>
                    </a:lnTo>
                    <a:cubicBezTo>
                      <a:pt x="1504338" y="113657"/>
                      <a:pt x="1260944" y="205785"/>
                      <a:pt x="1017648" y="288366"/>
                    </a:cubicBezTo>
                    <a:cubicBezTo>
                      <a:pt x="685938" y="400952"/>
                      <a:pt x="344777" y="499000"/>
                      <a:pt x="3632" y="579805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7" name="Google Shape;3055;p67">
                <a:extLst>
                  <a:ext uri="{FF2B5EF4-FFF2-40B4-BE49-F238E27FC236}">
                    <a16:creationId xmlns:a16="http://schemas.microsoft.com/office/drawing/2014/main" id="{F74E3822-62E8-E74F-1DC8-3F88FC24172F}"/>
                  </a:ext>
                </a:extLst>
              </p:cNvPr>
              <p:cNvSpPr/>
              <p:nvPr/>
            </p:nvSpPr>
            <p:spPr>
              <a:xfrm>
                <a:off x="5431662" y="2303457"/>
                <a:ext cx="1714413" cy="600807"/>
              </a:xfrm>
              <a:custGeom>
                <a:avLst/>
                <a:gdLst/>
                <a:ahLst/>
                <a:cxnLst/>
                <a:rect l="l" t="t" r="r" b="b"/>
                <a:pathLst>
                  <a:path w="1714413" h="600807" extrusionOk="0">
                    <a:moveTo>
                      <a:pt x="4365" y="600807"/>
                    </a:moveTo>
                    <a:lnTo>
                      <a:pt x="0" y="585672"/>
                    </a:lnTo>
                    <a:cubicBezTo>
                      <a:pt x="291109" y="501295"/>
                      <a:pt x="583815" y="408694"/>
                      <a:pt x="870014" y="310432"/>
                    </a:cubicBezTo>
                    <a:cubicBezTo>
                      <a:pt x="1150966" y="213964"/>
                      <a:pt x="1433096" y="109541"/>
                      <a:pt x="1708603" y="0"/>
                    </a:cubicBezTo>
                    <a:lnTo>
                      <a:pt x="1714413" y="14645"/>
                    </a:lnTo>
                    <a:cubicBezTo>
                      <a:pt x="1438692" y="124257"/>
                      <a:pt x="1156312" y="228796"/>
                      <a:pt x="875120" y="325326"/>
                    </a:cubicBezTo>
                    <a:cubicBezTo>
                      <a:pt x="588697" y="423660"/>
                      <a:pt x="295741" y="516350"/>
                      <a:pt x="4365" y="600807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8" name="Google Shape;3056;p67">
                <a:extLst>
                  <a:ext uri="{FF2B5EF4-FFF2-40B4-BE49-F238E27FC236}">
                    <a16:creationId xmlns:a16="http://schemas.microsoft.com/office/drawing/2014/main" id="{4959C7AE-6B5E-2234-515F-1C29C639326B}"/>
                  </a:ext>
                </a:extLst>
              </p:cNvPr>
              <p:cNvSpPr/>
              <p:nvPr/>
            </p:nvSpPr>
            <p:spPr>
              <a:xfrm>
                <a:off x="5474557" y="2430911"/>
                <a:ext cx="1641921" cy="583073"/>
              </a:xfrm>
              <a:custGeom>
                <a:avLst/>
                <a:gdLst/>
                <a:ahLst/>
                <a:cxnLst/>
                <a:rect l="l" t="t" r="r" b="b"/>
                <a:pathLst>
                  <a:path w="1641921" h="583073" extrusionOk="0">
                    <a:moveTo>
                      <a:pt x="3534" y="583073"/>
                    </a:moveTo>
                    <a:lnTo>
                      <a:pt x="0" y="567723"/>
                    </a:lnTo>
                    <a:cubicBezTo>
                      <a:pt x="346401" y="487793"/>
                      <a:pt x="643739" y="395818"/>
                      <a:pt x="883750" y="294331"/>
                    </a:cubicBezTo>
                    <a:lnTo>
                      <a:pt x="904395" y="285563"/>
                    </a:lnTo>
                    <a:cubicBezTo>
                      <a:pt x="954743" y="264149"/>
                      <a:pt x="1048432" y="224287"/>
                      <a:pt x="1177091" y="172932"/>
                    </a:cubicBezTo>
                    <a:cubicBezTo>
                      <a:pt x="1329954" y="111934"/>
                      <a:pt x="1484586" y="53757"/>
                      <a:pt x="1636664" y="0"/>
                    </a:cubicBezTo>
                    <a:lnTo>
                      <a:pt x="1641921" y="14859"/>
                    </a:lnTo>
                    <a:cubicBezTo>
                      <a:pt x="1490013" y="68536"/>
                      <a:pt x="1335595" y="126641"/>
                      <a:pt x="1182928" y="187577"/>
                    </a:cubicBezTo>
                    <a:cubicBezTo>
                      <a:pt x="1054430" y="238851"/>
                      <a:pt x="960839" y="278678"/>
                      <a:pt x="910553" y="300056"/>
                    </a:cubicBezTo>
                    <a:lnTo>
                      <a:pt x="889864" y="308851"/>
                    </a:lnTo>
                    <a:cubicBezTo>
                      <a:pt x="649023" y="410677"/>
                      <a:pt x="350810" y="502938"/>
                      <a:pt x="3534" y="58307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41" name="Google Shape;3057;p67">
              <a:extLst>
                <a:ext uri="{FF2B5EF4-FFF2-40B4-BE49-F238E27FC236}">
                  <a16:creationId xmlns:a16="http://schemas.microsoft.com/office/drawing/2014/main" id="{AB3474E1-34D8-F49C-AE16-FEA43412DD5C}"/>
                </a:ext>
              </a:extLst>
            </p:cNvPr>
            <p:cNvSpPr/>
            <p:nvPr/>
          </p:nvSpPr>
          <p:spPr>
            <a:xfrm>
              <a:off x="5549602" y="1944520"/>
              <a:ext cx="468050" cy="452823"/>
            </a:xfrm>
            <a:custGeom>
              <a:avLst/>
              <a:gdLst/>
              <a:ahLst/>
              <a:cxnLst/>
              <a:rect l="l" t="t" r="r" b="b"/>
              <a:pathLst>
                <a:path w="468050" h="452823" extrusionOk="0">
                  <a:moveTo>
                    <a:pt x="108219" y="405068"/>
                  </a:moveTo>
                  <a:cubicBezTo>
                    <a:pt x="217188" y="481872"/>
                    <a:pt x="361841" y="464147"/>
                    <a:pt x="431324" y="365483"/>
                  </a:cubicBezTo>
                  <a:cubicBezTo>
                    <a:pt x="500808" y="266810"/>
                    <a:pt x="468793" y="124560"/>
                    <a:pt x="359832" y="47756"/>
                  </a:cubicBezTo>
                  <a:cubicBezTo>
                    <a:pt x="250863" y="-29049"/>
                    <a:pt x="106210" y="-11323"/>
                    <a:pt x="36727" y="87341"/>
                  </a:cubicBezTo>
                  <a:cubicBezTo>
                    <a:pt x="-32757" y="186014"/>
                    <a:pt x="-742" y="328264"/>
                    <a:pt x="108219" y="405068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3058;p67">
              <a:extLst>
                <a:ext uri="{FF2B5EF4-FFF2-40B4-BE49-F238E27FC236}">
                  <a16:creationId xmlns:a16="http://schemas.microsoft.com/office/drawing/2014/main" id="{4AFAD17B-DEE9-B232-9E97-F7D7EC98CEAD}"/>
                </a:ext>
              </a:extLst>
            </p:cNvPr>
            <p:cNvSpPr/>
            <p:nvPr/>
          </p:nvSpPr>
          <p:spPr>
            <a:xfrm>
              <a:off x="5876241" y="1978363"/>
              <a:ext cx="665338" cy="698685"/>
            </a:xfrm>
            <a:custGeom>
              <a:avLst/>
              <a:gdLst/>
              <a:ahLst/>
              <a:cxnLst/>
              <a:rect l="l" t="t" r="r" b="b"/>
              <a:pathLst>
                <a:path w="665338" h="698685" extrusionOk="0">
                  <a:moveTo>
                    <a:pt x="543195" y="698686"/>
                  </a:moveTo>
                  <a:cubicBezTo>
                    <a:pt x="583913" y="642634"/>
                    <a:pt x="624630" y="586582"/>
                    <a:pt x="665339" y="530531"/>
                  </a:cubicBezTo>
                  <a:cubicBezTo>
                    <a:pt x="614054" y="461290"/>
                    <a:pt x="551612" y="386531"/>
                    <a:pt x="476041" y="311110"/>
                  </a:cubicBezTo>
                  <a:cubicBezTo>
                    <a:pt x="333066" y="168423"/>
                    <a:pt x="188619" y="68776"/>
                    <a:pt x="69153" y="0"/>
                  </a:cubicBezTo>
                  <a:cubicBezTo>
                    <a:pt x="46099" y="132686"/>
                    <a:pt x="23054" y="265372"/>
                    <a:pt x="0" y="398059"/>
                  </a:cubicBezTo>
                  <a:cubicBezTo>
                    <a:pt x="55792" y="460022"/>
                    <a:pt x="108835" y="499473"/>
                    <a:pt x="146786" y="523958"/>
                  </a:cubicBezTo>
                  <a:cubicBezTo>
                    <a:pt x="189199" y="551328"/>
                    <a:pt x="226338" y="568777"/>
                    <a:pt x="454710" y="662485"/>
                  </a:cubicBezTo>
                  <a:cubicBezTo>
                    <a:pt x="490964" y="677362"/>
                    <a:pt x="521373" y="689783"/>
                    <a:pt x="543195" y="698686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3059;p67">
              <a:extLst>
                <a:ext uri="{FF2B5EF4-FFF2-40B4-BE49-F238E27FC236}">
                  <a16:creationId xmlns:a16="http://schemas.microsoft.com/office/drawing/2014/main" id="{09ACB515-D756-5FAB-2020-060227F4D56C}"/>
                </a:ext>
              </a:extLst>
            </p:cNvPr>
            <p:cNvSpPr/>
            <p:nvPr/>
          </p:nvSpPr>
          <p:spPr>
            <a:xfrm>
              <a:off x="6214874" y="1030512"/>
              <a:ext cx="58642" cy="88180"/>
            </a:xfrm>
            <a:custGeom>
              <a:avLst/>
              <a:gdLst/>
              <a:ahLst/>
              <a:cxnLst/>
              <a:rect l="l" t="t" r="r" b="b"/>
              <a:pathLst>
                <a:path w="58642" h="88180" extrusionOk="0">
                  <a:moveTo>
                    <a:pt x="4957" y="62901"/>
                  </a:moveTo>
                  <a:cubicBezTo>
                    <a:pt x="8116" y="72375"/>
                    <a:pt x="12713" y="80992"/>
                    <a:pt x="18452" y="88181"/>
                  </a:cubicBezTo>
                  <a:cubicBezTo>
                    <a:pt x="33955" y="64624"/>
                    <a:pt x="51466" y="50837"/>
                    <a:pt x="58642" y="45381"/>
                  </a:cubicBezTo>
                  <a:cubicBezTo>
                    <a:pt x="46870" y="34754"/>
                    <a:pt x="35392" y="24414"/>
                    <a:pt x="23905" y="13787"/>
                  </a:cubicBezTo>
                  <a:cubicBezTo>
                    <a:pt x="19023" y="9189"/>
                    <a:pt x="13855" y="4599"/>
                    <a:pt x="8973" y="0"/>
                  </a:cubicBezTo>
                  <a:cubicBezTo>
                    <a:pt x="-1068" y="15225"/>
                    <a:pt x="-3076" y="39067"/>
                    <a:pt x="4957" y="62901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4" name="Google Shape;3060;p67">
              <a:extLst>
                <a:ext uri="{FF2B5EF4-FFF2-40B4-BE49-F238E27FC236}">
                  <a16:creationId xmlns:a16="http://schemas.microsoft.com/office/drawing/2014/main" id="{0C498C10-7A54-3AB7-C01F-35117F052672}"/>
                </a:ext>
              </a:extLst>
            </p:cNvPr>
            <p:cNvGrpSpPr/>
            <p:nvPr/>
          </p:nvGrpSpPr>
          <p:grpSpPr>
            <a:xfrm>
              <a:off x="6029590" y="677530"/>
              <a:ext cx="383514" cy="417652"/>
              <a:chOff x="6029590" y="677530"/>
              <a:chExt cx="383514" cy="417652"/>
            </a:xfrm>
          </p:grpSpPr>
          <p:sp>
            <p:nvSpPr>
              <p:cNvPr id="2111" name="Google Shape;3061;p67">
                <a:extLst>
                  <a:ext uri="{FF2B5EF4-FFF2-40B4-BE49-F238E27FC236}">
                    <a16:creationId xmlns:a16="http://schemas.microsoft.com/office/drawing/2014/main" id="{08FB8F3A-4E0B-41A9-35D9-ECE3B57C3489}"/>
                  </a:ext>
                </a:extLst>
              </p:cNvPr>
              <p:cNvSpPr/>
              <p:nvPr/>
            </p:nvSpPr>
            <p:spPr>
              <a:xfrm>
                <a:off x="6029590" y="677530"/>
                <a:ext cx="370444" cy="417652"/>
              </a:xfrm>
              <a:custGeom>
                <a:avLst/>
                <a:gdLst/>
                <a:ahLst/>
                <a:cxnLst/>
                <a:rect l="l" t="t" r="r" b="b"/>
                <a:pathLst>
                  <a:path w="370444" h="417652" extrusionOk="0">
                    <a:moveTo>
                      <a:pt x="134002" y="377691"/>
                    </a:moveTo>
                    <a:cubicBezTo>
                      <a:pt x="171096" y="392979"/>
                      <a:pt x="203620" y="403239"/>
                      <a:pt x="229182" y="410222"/>
                    </a:cubicBezTo>
                    <a:cubicBezTo>
                      <a:pt x="235216" y="411865"/>
                      <a:pt x="269864" y="421018"/>
                      <a:pt x="308582" y="416330"/>
                    </a:cubicBezTo>
                    <a:cubicBezTo>
                      <a:pt x="319007" y="415071"/>
                      <a:pt x="329896" y="412802"/>
                      <a:pt x="336661" y="403810"/>
                    </a:cubicBezTo>
                    <a:cubicBezTo>
                      <a:pt x="346389" y="390871"/>
                      <a:pt x="341864" y="376110"/>
                      <a:pt x="341427" y="374771"/>
                    </a:cubicBezTo>
                    <a:cubicBezTo>
                      <a:pt x="342275" y="371315"/>
                      <a:pt x="343765" y="369895"/>
                      <a:pt x="344899" y="369235"/>
                    </a:cubicBezTo>
                    <a:cubicBezTo>
                      <a:pt x="348710" y="367029"/>
                      <a:pt x="353494" y="370422"/>
                      <a:pt x="358376" y="366949"/>
                    </a:cubicBezTo>
                    <a:cubicBezTo>
                      <a:pt x="358644" y="366752"/>
                      <a:pt x="358822" y="366609"/>
                      <a:pt x="359028" y="366440"/>
                    </a:cubicBezTo>
                    <a:cubicBezTo>
                      <a:pt x="359278" y="366234"/>
                      <a:pt x="367070" y="357644"/>
                      <a:pt x="364231" y="351956"/>
                    </a:cubicBezTo>
                    <a:cubicBezTo>
                      <a:pt x="363258" y="349991"/>
                      <a:pt x="361973" y="350295"/>
                      <a:pt x="358948" y="347714"/>
                    </a:cubicBezTo>
                    <a:cubicBezTo>
                      <a:pt x="355743" y="344973"/>
                      <a:pt x="353914" y="341829"/>
                      <a:pt x="352869" y="339606"/>
                    </a:cubicBezTo>
                    <a:cubicBezTo>
                      <a:pt x="356395" y="336123"/>
                      <a:pt x="359626" y="334427"/>
                      <a:pt x="361991" y="333525"/>
                    </a:cubicBezTo>
                    <a:cubicBezTo>
                      <a:pt x="363865" y="332810"/>
                      <a:pt x="365784" y="332355"/>
                      <a:pt x="367391" y="330480"/>
                    </a:cubicBezTo>
                    <a:cubicBezTo>
                      <a:pt x="368819" y="328819"/>
                      <a:pt x="369479" y="326667"/>
                      <a:pt x="369756" y="325747"/>
                    </a:cubicBezTo>
                    <a:cubicBezTo>
                      <a:pt x="369756" y="325747"/>
                      <a:pt x="370327" y="323863"/>
                      <a:pt x="370434" y="322032"/>
                    </a:cubicBezTo>
                    <a:cubicBezTo>
                      <a:pt x="370791" y="316058"/>
                      <a:pt x="361919" y="309013"/>
                      <a:pt x="361919" y="309013"/>
                    </a:cubicBezTo>
                    <a:cubicBezTo>
                      <a:pt x="343212" y="275991"/>
                      <a:pt x="342507" y="238450"/>
                      <a:pt x="347737" y="223216"/>
                    </a:cubicBezTo>
                    <a:cubicBezTo>
                      <a:pt x="348335" y="221466"/>
                      <a:pt x="350879" y="214403"/>
                      <a:pt x="352967" y="204339"/>
                    </a:cubicBezTo>
                    <a:cubicBezTo>
                      <a:pt x="353619" y="201187"/>
                      <a:pt x="354217" y="197686"/>
                      <a:pt x="354672" y="193775"/>
                    </a:cubicBezTo>
                    <a:cubicBezTo>
                      <a:pt x="357787" y="167183"/>
                      <a:pt x="351745" y="146233"/>
                      <a:pt x="348148" y="134161"/>
                    </a:cubicBezTo>
                    <a:cubicBezTo>
                      <a:pt x="339053" y="103639"/>
                      <a:pt x="323398" y="81440"/>
                      <a:pt x="311652" y="67697"/>
                    </a:cubicBezTo>
                    <a:cubicBezTo>
                      <a:pt x="298059" y="50900"/>
                      <a:pt x="273354" y="25674"/>
                      <a:pt x="235376" y="11413"/>
                    </a:cubicBezTo>
                    <a:cubicBezTo>
                      <a:pt x="166660" y="-14394"/>
                      <a:pt x="57807" y="1760"/>
                      <a:pt x="16402" y="78421"/>
                    </a:cubicBezTo>
                    <a:cubicBezTo>
                      <a:pt x="-25636" y="156262"/>
                      <a:pt x="21579" y="259703"/>
                      <a:pt x="63332" y="289993"/>
                    </a:cubicBezTo>
                    <a:cubicBezTo>
                      <a:pt x="69776" y="294663"/>
                      <a:pt x="90072" y="307745"/>
                      <a:pt x="109065" y="332846"/>
                    </a:cubicBezTo>
                    <a:cubicBezTo>
                      <a:pt x="122132" y="350089"/>
                      <a:pt x="129682" y="366556"/>
                      <a:pt x="134002" y="377691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2" name="Google Shape;3062;p67">
                <a:extLst>
                  <a:ext uri="{FF2B5EF4-FFF2-40B4-BE49-F238E27FC236}">
                    <a16:creationId xmlns:a16="http://schemas.microsoft.com/office/drawing/2014/main" id="{9483D86B-B2F9-F529-33B0-50E99BCE45F4}"/>
                  </a:ext>
                </a:extLst>
              </p:cNvPr>
              <p:cNvSpPr/>
              <p:nvPr/>
            </p:nvSpPr>
            <p:spPr>
              <a:xfrm>
                <a:off x="6368357" y="904175"/>
                <a:ext cx="44747" cy="77447"/>
              </a:xfrm>
              <a:custGeom>
                <a:avLst/>
                <a:gdLst/>
                <a:ahLst/>
                <a:cxnLst/>
                <a:rect l="l" t="t" r="r" b="b"/>
                <a:pathLst>
                  <a:path w="44747" h="77447" extrusionOk="0">
                    <a:moveTo>
                      <a:pt x="13236" y="77447"/>
                    </a:moveTo>
                    <a:cubicBezTo>
                      <a:pt x="15441" y="75250"/>
                      <a:pt x="18904" y="72375"/>
                      <a:pt x="23759" y="70428"/>
                    </a:cubicBezTo>
                    <a:cubicBezTo>
                      <a:pt x="28865" y="68384"/>
                      <a:pt x="31221" y="69616"/>
                      <a:pt x="35532" y="67125"/>
                    </a:cubicBezTo>
                    <a:cubicBezTo>
                      <a:pt x="37138" y="66196"/>
                      <a:pt x="40825" y="63722"/>
                      <a:pt x="43029" y="58981"/>
                    </a:cubicBezTo>
                    <a:cubicBezTo>
                      <a:pt x="43386" y="58213"/>
                      <a:pt x="45832" y="52748"/>
                      <a:pt x="44180" y="46943"/>
                    </a:cubicBezTo>
                    <a:cubicBezTo>
                      <a:pt x="42146" y="39791"/>
                      <a:pt x="35032" y="36085"/>
                      <a:pt x="32310" y="34495"/>
                    </a:cubicBezTo>
                    <a:cubicBezTo>
                      <a:pt x="26133" y="30888"/>
                      <a:pt x="17199" y="22306"/>
                      <a:pt x="5668" y="0"/>
                    </a:cubicBezTo>
                    <a:cubicBezTo>
                      <a:pt x="3775" y="13118"/>
                      <a:pt x="1892" y="26235"/>
                      <a:pt x="0" y="39344"/>
                    </a:cubicBezTo>
                    <a:cubicBezTo>
                      <a:pt x="4409" y="52051"/>
                      <a:pt x="8818" y="64749"/>
                      <a:pt x="13236" y="77447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45" name="Google Shape;3063;p67">
              <a:extLst>
                <a:ext uri="{FF2B5EF4-FFF2-40B4-BE49-F238E27FC236}">
                  <a16:creationId xmlns:a16="http://schemas.microsoft.com/office/drawing/2014/main" id="{7AD5EACD-756E-8CC8-092E-4FD7216E01FD}"/>
                </a:ext>
              </a:extLst>
            </p:cNvPr>
            <p:cNvSpPr/>
            <p:nvPr/>
          </p:nvSpPr>
          <p:spPr>
            <a:xfrm>
              <a:off x="6301389" y="876059"/>
              <a:ext cx="72957" cy="23062"/>
            </a:xfrm>
            <a:custGeom>
              <a:avLst/>
              <a:gdLst/>
              <a:ahLst/>
              <a:cxnLst/>
              <a:rect l="l" t="t" r="r" b="b"/>
              <a:pathLst>
                <a:path w="72957" h="23062" extrusionOk="0">
                  <a:moveTo>
                    <a:pt x="67066" y="23062"/>
                  </a:moveTo>
                  <a:cubicBezTo>
                    <a:pt x="65745" y="23062"/>
                    <a:pt x="64424" y="22625"/>
                    <a:pt x="63326" y="21732"/>
                  </a:cubicBezTo>
                  <a:cubicBezTo>
                    <a:pt x="59149" y="18312"/>
                    <a:pt x="50260" y="12472"/>
                    <a:pt x="37791" y="11847"/>
                  </a:cubicBezTo>
                  <a:cubicBezTo>
                    <a:pt x="23448" y="11096"/>
                    <a:pt x="13255" y="17660"/>
                    <a:pt x="9426" y="20491"/>
                  </a:cubicBezTo>
                  <a:cubicBezTo>
                    <a:pt x="6811" y="22455"/>
                    <a:pt x="3107" y="21910"/>
                    <a:pt x="1171" y="19276"/>
                  </a:cubicBezTo>
                  <a:cubicBezTo>
                    <a:pt x="-784" y="16660"/>
                    <a:pt x="-231" y="12954"/>
                    <a:pt x="2384" y="11016"/>
                  </a:cubicBezTo>
                  <a:cubicBezTo>
                    <a:pt x="8391" y="6551"/>
                    <a:pt x="21137" y="-673"/>
                    <a:pt x="38371" y="50"/>
                  </a:cubicBezTo>
                  <a:cubicBezTo>
                    <a:pt x="54223" y="845"/>
                    <a:pt x="65486" y="8239"/>
                    <a:pt x="70788" y="12579"/>
                  </a:cubicBezTo>
                  <a:cubicBezTo>
                    <a:pt x="73305" y="14650"/>
                    <a:pt x="73698" y="18374"/>
                    <a:pt x="71618" y="20892"/>
                  </a:cubicBezTo>
                  <a:cubicBezTo>
                    <a:pt x="70458" y="22321"/>
                    <a:pt x="68771" y="23062"/>
                    <a:pt x="67066" y="23062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3064;p67">
              <a:extLst>
                <a:ext uri="{FF2B5EF4-FFF2-40B4-BE49-F238E27FC236}">
                  <a16:creationId xmlns:a16="http://schemas.microsoft.com/office/drawing/2014/main" id="{846DBA63-BB92-B66A-C2C5-54F591724473}"/>
                </a:ext>
              </a:extLst>
            </p:cNvPr>
            <p:cNvSpPr/>
            <p:nvPr/>
          </p:nvSpPr>
          <p:spPr>
            <a:xfrm>
              <a:off x="6336708" y="882880"/>
              <a:ext cx="27240" cy="33293"/>
            </a:xfrm>
            <a:custGeom>
              <a:avLst/>
              <a:gdLst/>
              <a:ahLst/>
              <a:cxnLst/>
              <a:rect l="l" t="t" r="r" b="b"/>
              <a:pathLst>
                <a:path w="27240" h="33293" extrusionOk="0">
                  <a:moveTo>
                    <a:pt x="1705" y="11704"/>
                  </a:moveTo>
                  <a:cubicBezTo>
                    <a:pt x="-1937" y="20482"/>
                    <a:pt x="446" y="29805"/>
                    <a:pt x="7033" y="32537"/>
                  </a:cubicBezTo>
                  <a:cubicBezTo>
                    <a:pt x="13611" y="35270"/>
                    <a:pt x="21894" y="30367"/>
                    <a:pt x="25535" y="21590"/>
                  </a:cubicBezTo>
                  <a:cubicBezTo>
                    <a:pt x="29177" y="12812"/>
                    <a:pt x="26794" y="3489"/>
                    <a:pt x="20207" y="757"/>
                  </a:cubicBezTo>
                  <a:cubicBezTo>
                    <a:pt x="13629" y="-1976"/>
                    <a:pt x="5346" y="2926"/>
                    <a:pt x="1705" y="1170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3065;p67">
              <a:extLst>
                <a:ext uri="{FF2B5EF4-FFF2-40B4-BE49-F238E27FC236}">
                  <a16:creationId xmlns:a16="http://schemas.microsoft.com/office/drawing/2014/main" id="{63C234F1-DF67-C59E-3D4E-F1E8BB70FD32}"/>
                </a:ext>
              </a:extLst>
            </p:cNvPr>
            <p:cNvSpPr/>
            <p:nvPr/>
          </p:nvSpPr>
          <p:spPr>
            <a:xfrm>
              <a:off x="6339346" y="1011168"/>
              <a:ext cx="42472" cy="16888"/>
            </a:xfrm>
            <a:custGeom>
              <a:avLst/>
              <a:gdLst/>
              <a:ahLst/>
              <a:cxnLst/>
              <a:rect l="l" t="t" r="r" b="b"/>
              <a:pathLst>
                <a:path w="42472" h="16888" extrusionOk="0">
                  <a:moveTo>
                    <a:pt x="28136" y="16888"/>
                  </a:moveTo>
                  <a:cubicBezTo>
                    <a:pt x="26539" y="16888"/>
                    <a:pt x="24950" y="16799"/>
                    <a:pt x="23370" y="16603"/>
                  </a:cubicBezTo>
                  <a:cubicBezTo>
                    <a:pt x="12624" y="15335"/>
                    <a:pt x="4984" y="9995"/>
                    <a:pt x="1387" y="6932"/>
                  </a:cubicBezTo>
                  <a:cubicBezTo>
                    <a:pt x="-273" y="5521"/>
                    <a:pt x="-469" y="3029"/>
                    <a:pt x="941" y="1377"/>
                  </a:cubicBezTo>
                  <a:cubicBezTo>
                    <a:pt x="2369" y="-274"/>
                    <a:pt x="4859" y="-462"/>
                    <a:pt x="6492" y="931"/>
                  </a:cubicBezTo>
                  <a:cubicBezTo>
                    <a:pt x="9411" y="3422"/>
                    <a:pt x="15605" y="7753"/>
                    <a:pt x="24289" y="8780"/>
                  </a:cubicBezTo>
                  <a:cubicBezTo>
                    <a:pt x="28654" y="9280"/>
                    <a:pt x="33099" y="8923"/>
                    <a:pt x="37445" y="7655"/>
                  </a:cubicBezTo>
                  <a:cubicBezTo>
                    <a:pt x="39409" y="7030"/>
                    <a:pt x="41703" y="8244"/>
                    <a:pt x="42319" y="10343"/>
                  </a:cubicBezTo>
                  <a:cubicBezTo>
                    <a:pt x="42917" y="12432"/>
                    <a:pt x="41721" y="14620"/>
                    <a:pt x="39632" y="15227"/>
                  </a:cubicBezTo>
                  <a:cubicBezTo>
                    <a:pt x="35857" y="16335"/>
                    <a:pt x="31992" y="16888"/>
                    <a:pt x="28136" y="16888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8" name="Google Shape;3066;p67">
              <a:extLst>
                <a:ext uri="{FF2B5EF4-FFF2-40B4-BE49-F238E27FC236}">
                  <a16:creationId xmlns:a16="http://schemas.microsoft.com/office/drawing/2014/main" id="{9FA0A79C-E42B-0866-1812-CF8476D006C4}"/>
                </a:ext>
              </a:extLst>
            </p:cNvPr>
            <p:cNvGrpSpPr/>
            <p:nvPr/>
          </p:nvGrpSpPr>
          <p:grpSpPr>
            <a:xfrm>
              <a:off x="6275927" y="839220"/>
              <a:ext cx="94155" cy="31460"/>
              <a:chOff x="6275927" y="839220"/>
              <a:chExt cx="94155" cy="31460"/>
            </a:xfrm>
          </p:grpSpPr>
          <p:sp>
            <p:nvSpPr>
              <p:cNvPr id="2109" name="Google Shape;3067;p67">
                <a:extLst>
                  <a:ext uri="{FF2B5EF4-FFF2-40B4-BE49-F238E27FC236}">
                    <a16:creationId xmlns:a16="http://schemas.microsoft.com/office/drawing/2014/main" id="{B3EC8AD2-8CE3-9AB1-74B9-3084BC34998E}"/>
                  </a:ext>
                </a:extLst>
              </p:cNvPr>
              <p:cNvSpPr/>
              <p:nvPr/>
            </p:nvSpPr>
            <p:spPr>
              <a:xfrm>
                <a:off x="6354907" y="839632"/>
                <a:ext cx="15175" cy="19484"/>
              </a:xfrm>
              <a:custGeom>
                <a:avLst/>
                <a:gdLst/>
                <a:ahLst/>
                <a:cxnLst/>
                <a:rect l="l" t="t" r="r" b="b"/>
                <a:pathLst>
                  <a:path w="15175" h="19484" extrusionOk="0">
                    <a:moveTo>
                      <a:pt x="0" y="0"/>
                    </a:moveTo>
                    <a:cubicBezTo>
                      <a:pt x="1044" y="98"/>
                      <a:pt x="8640" y="911"/>
                      <a:pt x="12808" y="7331"/>
                    </a:cubicBezTo>
                    <a:cubicBezTo>
                      <a:pt x="16271" y="12662"/>
                      <a:pt x="15003" y="18243"/>
                      <a:pt x="14691" y="194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0" name="Google Shape;3068;p67">
                <a:extLst>
                  <a:ext uri="{FF2B5EF4-FFF2-40B4-BE49-F238E27FC236}">
                    <a16:creationId xmlns:a16="http://schemas.microsoft.com/office/drawing/2014/main" id="{6196DDAA-DCF2-2B55-8F76-1DC3BFD57EFF}"/>
                  </a:ext>
                </a:extLst>
              </p:cNvPr>
              <p:cNvSpPr/>
              <p:nvPr/>
            </p:nvSpPr>
            <p:spPr>
              <a:xfrm>
                <a:off x="6275927" y="839220"/>
                <a:ext cx="89045" cy="31460"/>
              </a:xfrm>
              <a:custGeom>
                <a:avLst/>
                <a:gdLst/>
                <a:ahLst/>
                <a:cxnLst/>
                <a:rect l="l" t="t" r="r" b="b"/>
                <a:pathLst>
                  <a:path w="89045" h="31460" extrusionOk="0">
                    <a:moveTo>
                      <a:pt x="76865" y="340"/>
                    </a:moveTo>
                    <a:cubicBezTo>
                      <a:pt x="78346" y="2867"/>
                      <a:pt x="80471" y="6278"/>
                      <a:pt x="83300" y="10154"/>
                    </a:cubicBezTo>
                    <a:cubicBezTo>
                      <a:pt x="87861" y="16414"/>
                      <a:pt x="89432" y="17271"/>
                      <a:pt x="88968" y="18476"/>
                    </a:cubicBezTo>
                    <a:cubicBezTo>
                      <a:pt x="87316" y="22807"/>
                      <a:pt x="64923" y="17298"/>
                      <a:pt x="40726" y="19771"/>
                    </a:cubicBezTo>
                    <a:cubicBezTo>
                      <a:pt x="23465" y="21539"/>
                      <a:pt x="9461" y="26933"/>
                      <a:pt x="0" y="31460"/>
                    </a:cubicBezTo>
                    <a:cubicBezTo>
                      <a:pt x="1553" y="28040"/>
                      <a:pt x="3409" y="25102"/>
                      <a:pt x="5391" y="22593"/>
                    </a:cubicBezTo>
                    <a:cubicBezTo>
                      <a:pt x="25482" y="-2919"/>
                      <a:pt x="69805" y="-178"/>
                      <a:pt x="76865" y="340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49" name="Google Shape;3069;p67">
              <a:extLst>
                <a:ext uri="{FF2B5EF4-FFF2-40B4-BE49-F238E27FC236}">
                  <a16:creationId xmlns:a16="http://schemas.microsoft.com/office/drawing/2014/main" id="{1BAACD2F-5475-84A9-B8A2-2824BDBA92E5}"/>
                </a:ext>
              </a:extLst>
            </p:cNvPr>
            <p:cNvSpPr/>
            <p:nvPr/>
          </p:nvSpPr>
          <p:spPr>
            <a:xfrm>
              <a:off x="6356820" y="1039876"/>
              <a:ext cx="20557" cy="9531"/>
            </a:xfrm>
            <a:custGeom>
              <a:avLst/>
              <a:gdLst/>
              <a:ahLst/>
              <a:cxnLst/>
              <a:rect l="l" t="t" r="r" b="b"/>
              <a:pathLst>
                <a:path w="20557" h="9531" extrusionOk="0">
                  <a:moveTo>
                    <a:pt x="16625" y="9532"/>
                  </a:moveTo>
                  <a:cubicBezTo>
                    <a:pt x="16116" y="9505"/>
                    <a:pt x="3433" y="7844"/>
                    <a:pt x="3433" y="7844"/>
                  </a:cubicBezTo>
                  <a:cubicBezTo>
                    <a:pt x="1282" y="7558"/>
                    <a:pt x="-244" y="5585"/>
                    <a:pt x="32" y="3433"/>
                  </a:cubicBezTo>
                  <a:cubicBezTo>
                    <a:pt x="327" y="1272"/>
                    <a:pt x="2291" y="-237"/>
                    <a:pt x="4442" y="31"/>
                  </a:cubicBezTo>
                  <a:lnTo>
                    <a:pt x="17124" y="1692"/>
                  </a:lnTo>
                  <a:cubicBezTo>
                    <a:pt x="19275" y="1977"/>
                    <a:pt x="20802" y="3951"/>
                    <a:pt x="20525" y="6103"/>
                  </a:cubicBezTo>
                  <a:cubicBezTo>
                    <a:pt x="20275" y="8085"/>
                    <a:pt x="18579" y="9532"/>
                    <a:pt x="16625" y="9532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3070;p67">
              <a:extLst>
                <a:ext uri="{FF2B5EF4-FFF2-40B4-BE49-F238E27FC236}">
                  <a16:creationId xmlns:a16="http://schemas.microsoft.com/office/drawing/2014/main" id="{9ECA4A31-1669-19EE-79A1-61932409DFC8}"/>
                </a:ext>
              </a:extLst>
            </p:cNvPr>
            <p:cNvSpPr/>
            <p:nvPr/>
          </p:nvSpPr>
          <p:spPr>
            <a:xfrm>
              <a:off x="5553635" y="1839239"/>
              <a:ext cx="507886" cy="269363"/>
            </a:xfrm>
            <a:custGeom>
              <a:avLst/>
              <a:gdLst/>
              <a:ahLst/>
              <a:cxnLst/>
              <a:rect l="l" t="t" r="r" b="b"/>
              <a:pathLst>
                <a:path w="507886" h="269363" extrusionOk="0">
                  <a:moveTo>
                    <a:pt x="0" y="269364"/>
                  </a:moveTo>
                  <a:cubicBezTo>
                    <a:pt x="27936" y="240968"/>
                    <a:pt x="94421" y="181344"/>
                    <a:pt x="198249" y="157502"/>
                  </a:cubicBezTo>
                  <a:cubicBezTo>
                    <a:pt x="355773" y="121328"/>
                    <a:pt x="480861" y="194694"/>
                    <a:pt x="507887" y="211410"/>
                  </a:cubicBezTo>
                  <a:cubicBezTo>
                    <a:pt x="414109" y="140937"/>
                    <a:pt x="320330" y="70473"/>
                    <a:pt x="226561" y="0"/>
                  </a:cubicBezTo>
                  <a:cubicBezTo>
                    <a:pt x="191020" y="18243"/>
                    <a:pt x="128462" y="55516"/>
                    <a:pt x="76249" y="119801"/>
                  </a:cubicBezTo>
                  <a:cubicBezTo>
                    <a:pt x="60326" y="139401"/>
                    <a:pt x="30560" y="176710"/>
                    <a:pt x="10505" y="233619"/>
                  </a:cubicBezTo>
                  <a:cubicBezTo>
                    <a:pt x="5400" y="248076"/>
                    <a:pt x="2097" y="260488"/>
                    <a:pt x="0" y="269364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3071;p67">
              <a:extLst>
                <a:ext uri="{FF2B5EF4-FFF2-40B4-BE49-F238E27FC236}">
                  <a16:creationId xmlns:a16="http://schemas.microsoft.com/office/drawing/2014/main" id="{7C0AF46C-ACE8-E281-3CAF-567FF2E8FC94}"/>
                </a:ext>
              </a:extLst>
            </p:cNvPr>
            <p:cNvSpPr/>
            <p:nvPr/>
          </p:nvSpPr>
          <p:spPr>
            <a:xfrm>
              <a:off x="5812461" y="1738235"/>
              <a:ext cx="294553" cy="152233"/>
            </a:xfrm>
            <a:custGeom>
              <a:avLst/>
              <a:gdLst/>
              <a:ahLst/>
              <a:cxnLst/>
              <a:rect l="l" t="t" r="r" b="b"/>
              <a:pathLst>
                <a:path w="294553" h="152233" extrusionOk="0">
                  <a:moveTo>
                    <a:pt x="0" y="0"/>
                  </a:moveTo>
                  <a:cubicBezTo>
                    <a:pt x="91012" y="50837"/>
                    <a:pt x="182585" y="101682"/>
                    <a:pt x="273597" y="152233"/>
                  </a:cubicBezTo>
                  <a:cubicBezTo>
                    <a:pt x="278185" y="130114"/>
                    <a:pt x="285075" y="105701"/>
                    <a:pt x="294554" y="79564"/>
                  </a:cubicBezTo>
                  <a:cubicBezTo>
                    <a:pt x="196366" y="53141"/>
                    <a:pt x="98179" y="26432"/>
                    <a:pt x="0" y="0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3072;p67">
              <a:extLst>
                <a:ext uri="{FF2B5EF4-FFF2-40B4-BE49-F238E27FC236}">
                  <a16:creationId xmlns:a16="http://schemas.microsoft.com/office/drawing/2014/main" id="{15824C42-0542-4366-94B3-CE3D9B5A2ECE}"/>
                </a:ext>
              </a:extLst>
            </p:cNvPr>
            <p:cNvSpPr/>
            <p:nvPr/>
          </p:nvSpPr>
          <p:spPr>
            <a:xfrm>
              <a:off x="5706428" y="1101557"/>
              <a:ext cx="599596" cy="756362"/>
            </a:xfrm>
            <a:custGeom>
              <a:avLst/>
              <a:gdLst/>
              <a:ahLst/>
              <a:cxnLst/>
              <a:rect l="l" t="t" r="r" b="b"/>
              <a:pathLst>
                <a:path w="599596" h="756362" extrusionOk="0">
                  <a:moveTo>
                    <a:pt x="0" y="603174"/>
                  </a:moveTo>
                  <a:cubicBezTo>
                    <a:pt x="142056" y="648277"/>
                    <a:pt x="284798" y="692962"/>
                    <a:pt x="428237" y="737217"/>
                  </a:cubicBezTo>
                  <a:cubicBezTo>
                    <a:pt x="448953" y="743611"/>
                    <a:pt x="469695" y="749996"/>
                    <a:pt x="490438" y="756362"/>
                  </a:cubicBezTo>
                  <a:cubicBezTo>
                    <a:pt x="499212" y="718063"/>
                    <a:pt x="507985" y="679772"/>
                    <a:pt x="516759" y="641473"/>
                  </a:cubicBezTo>
                  <a:cubicBezTo>
                    <a:pt x="538902" y="629793"/>
                    <a:pt x="568847" y="609290"/>
                    <a:pt x="586135" y="574456"/>
                  </a:cubicBezTo>
                  <a:cubicBezTo>
                    <a:pt x="613938" y="518440"/>
                    <a:pt x="592570" y="458575"/>
                    <a:pt x="576567" y="406908"/>
                  </a:cubicBezTo>
                  <a:cubicBezTo>
                    <a:pt x="555138" y="337721"/>
                    <a:pt x="529816" y="239610"/>
                    <a:pt x="511975" y="110103"/>
                  </a:cubicBezTo>
                  <a:cubicBezTo>
                    <a:pt x="460940" y="73402"/>
                    <a:pt x="409896" y="36701"/>
                    <a:pt x="358861" y="0"/>
                  </a:cubicBezTo>
                  <a:cubicBezTo>
                    <a:pt x="226257" y="60704"/>
                    <a:pt x="171322" y="134186"/>
                    <a:pt x="145938" y="191479"/>
                  </a:cubicBezTo>
                  <a:cubicBezTo>
                    <a:pt x="113316" y="265113"/>
                    <a:pt x="126195" y="319513"/>
                    <a:pt x="86129" y="433224"/>
                  </a:cubicBezTo>
                  <a:cubicBezTo>
                    <a:pt x="59496" y="508814"/>
                    <a:pt x="25116" y="566232"/>
                    <a:pt x="0" y="603174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3073;p67">
              <a:extLst>
                <a:ext uri="{FF2B5EF4-FFF2-40B4-BE49-F238E27FC236}">
                  <a16:creationId xmlns:a16="http://schemas.microsoft.com/office/drawing/2014/main" id="{5D4AEB8B-000E-3218-7EF9-28234EE82C5B}"/>
                </a:ext>
              </a:extLst>
            </p:cNvPr>
            <p:cNvSpPr/>
            <p:nvPr/>
          </p:nvSpPr>
          <p:spPr>
            <a:xfrm>
              <a:off x="6187682" y="1743119"/>
              <a:ext cx="327809" cy="506804"/>
            </a:xfrm>
            <a:custGeom>
              <a:avLst/>
              <a:gdLst/>
              <a:ahLst/>
              <a:cxnLst/>
              <a:rect l="l" t="t" r="r" b="b"/>
              <a:pathLst>
                <a:path w="327809" h="506804" extrusionOk="0">
                  <a:moveTo>
                    <a:pt x="281407" y="506804"/>
                  </a:moveTo>
                  <a:cubicBezTo>
                    <a:pt x="296874" y="491606"/>
                    <a:pt x="312342" y="476408"/>
                    <a:pt x="327809" y="461209"/>
                  </a:cubicBezTo>
                  <a:cubicBezTo>
                    <a:pt x="317840" y="449253"/>
                    <a:pt x="304211" y="431313"/>
                    <a:pt x="290751" y="407390"/>
                  </a:cubicBezTo>
                  <a:cubicBezTo>
                    <a:pt x="232853" y="304440"/>
                    <a:pt x="242367" y="228466"/>
                    <a:pt x="204203" y="140187"/>
                  </a:cubicBezTo>
                  <a:cubicBezTo>
                    <a:pt x="187432" y="101397"/>
                    <a:pt x="156389" y="49301"/>
                    <a:pt x="93644" y="0"/>
                  </a:cubicBezTo>
                  <a:cubicBezTo>
                    <a:pt x="62433" y="18815"/>
                    <a:pt x="31212" y="37639"/>
                    <a:pt x="0" y="56454"/>
                  </a:cubicBezTo>
                  <a:cubicBezTo>
                    <a:pt x="48179" y="131999"/>
                    <a:pt x="96492" y="208535"/>
                    <a:pt x="144903" y="286045"/>
                  </a:cubicBezTo>
                  <a:cubicBezTo>
                    <a:pt x="191100" y="360009"/>
                    <a:pt x="236602" y="433599"/>
                    <a:pt x="281407" y="506804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3074;p67">
              <a:extLst>
                <a:ext uri="{FF2B5EF4-FFF2-40B4-BE49-F238E27FC236}">
                  <a16:creationId xmlns:a16="http://schemas.microsoft.com/office/drawing/2014/main" id="{23811672-0294-66C8-E496-ED3A2F3EE068}"/>
                </a:ext>
              </a:extLst>
            </p:cNvPr>
            <p:cNvSpPr/>
            <p:nvPr/>
          </p:nvSpPr>
          <p:spPr>
            <a:xfrm>
              <a:off x="6562840" y="1066624"/>
              <a:ext cx="303238" cy="520028"/>
            </a:xfrm>
            <a:custGeom>
              <a:avLst/>
              <a:gdLst/>
              <a:ahLst/>
              <a:cxnLst/>
              <a:rect l="l" t="t" r="r" b="b"/>
              <a:pathLst>
                <a:path w="303238" h="520028" extrusionOk="0">
                  <a:moveTo>
                    <a:pt x="303238" y="11305"/>
                  </a:moveTo>
                  <a:cubicBezTo>
                    <a:pt x="281889" y="7537"/>
                    <a:pt x="260539" y="3768"/>
                    <a:pt x="239190" y="0"/>
                  </a:cubicBezTo>
                  <a:cubicBezTo>
                    <a:pt x="235263" y="15064"/>
                    <a:pt x="228578" y="36585"/>
                    <a:pt x="216930" y="61436"/>
                  </a:cubicBezTo>
                  <a:cubicBezTo>
                    <a:pt x="166814" y="168396"/>
                    <a:pt x="99473" y="204776"/>
                    <a:pt x="49821" y="287143"/>
                  </a:cubicBezTo>
                  <a:cubicBezTo>
                    <a:pt x="28008" y="323335"/>
                    <a:pt x="3659" y="378878"/>
                    <a:pt x="0" y="458611"/>
                  </a:cubicBezTo>
                  <a:cubicBezTo>
                    <a:pt x="4775" y="473854"/>
                    <a:pt x="9550" y="489097"/>
                    <a:pt x="14325" y="504340"/>
                  </a:cubicBezTo>
                  <a:cubicBezTo>
                    <a:pt x="19412" y="508787"/>
                    <a:pt x="29730" y="516466"/>
                    <a:pt x="44644" y="519118"/>
                  </a:cubicBezTo>
                  <a:cubicBezTo>
                    <a:pt x="74527" y="524423"/>
                    <a:pt x="97125" y="504938"/>
                    <a:pt x="100330" y="502081"/>
                  </a:cubicBezTo>
                  <a:cubicBezTo>
                    <a:pt x="133862" y="418802"/>
                    <a:pt x="168064" y="335006"/>
                    <a:pt x="202935" y="250710"/>
                  </a:cubicBezTo>
                  <a:cubicBezTo>
                    <a:pt x="236280" y="170119"/>
                    <a:pt x="269723" y="90315"/>
                    <a:pt x="303238" y="11305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5" name="Google Shape;3075;p67">
              <a:extLst>
                <a:ext uri="{FF2B5EF4-FFF2-40B4-BE49-F238E27FC236}">
                  <a16:creationId xmlns:a16="http://schemas.microsoft.com/office/drawing/2014/main" id="{DE5FD951-8D6F-7A01-DC14-012FB140B694}"/>
                </a:ext>
              </a:extLst>
            </p:cNvPr>
            <p:cNvGrpSpPr/>
            <p:nvPr/>
          </p:nvGrpSpPr>
          <p:grpSpPr>
            <a:xfrm>
              <a:off x="5947357" y="1168569"/>
              <a:ext cx="333906" cy="631128"/>
              <a:chOff x="5947357" y="1168569"/>
              <a:chExt cx="333906" cy="631128"/>
            </a:xfrm>
          </p:grpSpPr>
          <p:sp>
            <p:nvSpPr>
              <p:cNvPr id="2106" name="Google Shape;3076;p67">
                <a:extLst>
                  <a:ext uri="{FF2B5EF4-FFF2-40B4-BE49-F238E27FC236}">
                    <a16:creationId xmlns:a16="http://schemas.microsoft.com/office/drawing/2014/main" id="{4320F296-D818-1DC4-5E11-5B62BD8F0914}"/>
                  </a:ext>
                </a:extLst>
              </p:cNvPr>
              <p:cNvSpPr/>
              <p:nvPr/>
            </p:nvSpPr>
            <p:spPr>
              <a:xfrm>
                <a:off x="5967644" y="1186589"/>
                <a:ext cx="313619" cy="613108"/>
              </a:xfrm>
              <a:custGeom>
                <a:avLst/>
                <a:gdLst/>
                <a:ahLst/>
                <a:cxnLst/>
                <a:rect l="l" t="t" r="r" b="b"/>
                <a:pathLst>
                  <a:path w="313619" h="613108" extrusionOk="0">
                    <a:moveTo>
                      <a:pt x="22520" y="176242"/>
                    </a:moveTo>
                    <a:cubicBezTo>
                      <a:pt x="32284" y="203531"/>
                      <a:pt x="42905" y="231677"/>
                      <a:pt x="54098" y="260109"/>
                    </a:cubicBezTo>
                    <a:cubicBezTo>
                      <a:pt x="60122" y="275335"/>
                      <a:pt x="66441" y="290551"/>
                      <a:pt x="72761" y="306062"/>
                    </a:cubicBezTo>
                    <a:cubicBezTo>
                      <a:pt x="80222" y="323867"/>
                      <a:pt x="87693" y="341968"/>
                      <a:pt x="95726" y="360059"/>
                    </a:cubicBezTo>
                    <a:cubicBezTo>
                      <a:pt x="136202" y="452830"/>
                      <a:pt x="178410" y="536992"/>
                      <a:pt x="220029" y="613109"/>
                    </a:cubicBezTo>
                    <a:cubicBezTo>
                      <a:pt x="251321" y="594151"/>
                      <a:pt x="282613" y="575479"/>
                      <a:pt x="313620" y="556521"/>
                    </a:cubicBezTo>
                    <a:cubicBezTo>
                      <a:pt x="300125" y="495058"/>
                      <a:pt x="284050" y="430140"/>
                      <a:pt x="264816" y="362354"/>
                    </a:cubicBezTo>
                    <a:cubicBezTo>
                      <a:pt x="252758" y="320420"/>
                      <a:pt x="240128" y="279915"/>
                      <a:pt x="227204" y="241143"/>
                    </a:cubicBezTo>
                    <a:cubicBezTo>
                      <a:pt x="217449" y="210701"/>
                      <a:pt x="207105" y="181403"/>
                      <a:pt x="196769" y="152962"/>
                    </a:cubicBezTo>
                    <a:cubicBezTo>
                      <a:pt x="168922" y="48413"/>
                      <a:pt x="104615" y="-8460"/>
                      <a:pt x="61265" y="1023"/>
                    </a:cubicBezTo>
                    <a:cubicBezTo>
                      <a:pt x="26528" y="8774"/>
                      <a:pt x="8150" y="58182"/>
                      <a:pt x="6713" y="62201"/>
                    </a:cubicBezTo>
                    <a:cubicBezTo>
                      <a:pt x="-13940" y="119949"/>
                      <a:pt x="19360" y="171652"/>
                      <a:pt x="22520" y="176242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7" name="Google Shape;3077;p67">
                <a:extLst>
                  <a:ext uri="{FF2B5EF4-FFF2-40B4-BE49-F238E27FC236}">
                    <a16:creationId xmlns:a16="http://schemas.microsoft.com/office/drawing/2014/main" id="{DE9F2973-EFE2-B9CC-9C0D-3C4BFABE6292}"/>
                  </a:ext>
                </a:extLst>
              </p:cNvPr>
              <p:cNvSpPr/>
              <p:nvPr/>
            </p:nvSpPr>
            <p:spPr>
              <a:xfrm>
                <a:off x="6021742" y="1427750"/>
                <a:ext cx="173115" cy="64910"/>
              </a:xfrm>
              <a:custGeom>
                <a:avLst/>
                <a:gdLst/>
                <a:ahLst/>
                <a:cxnLst/>
                <a:rect l="l" t="t" r="r" b="b"/>
                <a:pathLst>
                  <a:path w="173115" h="64910" extrusionOk="0">
                    <a:moveTo>
                      <a:pt x="0" y="18958"/>
                    </a:moveTo>
                    <a:cubicBezTo>
                      <a:pt x="6024" y="34183"/>
                      <a:pt x="12344" y="49399"/>
                      <a:pt x="18663" y="64910"/>
                    </a:cubicBezTo>
                    <a:cubicBezTo>
                      <a:pt x="70055" y="43077"/>
                      <a:pt x="121438" y="21538"/>
                      <a:pt x="173116" y="0"/>
                    </a:cubicBezTo>
                    <a:cubicBezTo>
                      <a:pt x="115413" y="6313"/>
                      <a:pt x="57711" y="12636"/>
                      <a:pt x="0" y="1895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8" name="Google Shape;3078;p67">
                <a:extLst>
                  <a:ext uri="{FF2B5EF4-FFF2-40B4-BE49-F238E27FC236}">
                    <a16:creationId xmlns:a16="http://schemas.microsoft.com/office/drawing/2014/main" id="{F6CEDE39-42AD-94B0-92D1-02424FC83BF7}"/>
                  </a:ext>
                </a:extLst>
              </p:cNvPr>
              <p:cNvSpPr/>
              <p:nvPr/>
            </p:nvSpPr>
            <p:spPr>
              <a:xfrm>
                <a:off x="5947357" y="1168569"/>
                <a:ext cx="253097" cy="286031"/>
              </a:xfrm>
              <a:custGeom>
                <a:avLst/>
                <a:gdLst/>
                <a:ahLst/>
                <a:cxnLst/>
                <a:rect l="l" t="t" r="r" b="b"/>
                <a:pathLst>
                  <a:path w="253097" h="286031" extrusionOk="0">
                    <a:moveTo>
                      <a:pt x="24627" y="286032"/>
                    </a:moveTo>
                    <a:cubicBezTo>
                      <a:pt x="100787" y="276852"/>
                      <a:pt x="176937" y="267681"/>
                      <a:pt x="253097" y="258511"/>
                    </a:cubicBezTo>
                    <a:cubicBezTo>
                      <a:pt x="226777" y="189895"/>
                      <a:pt x="200465" y="121279"/>
                      <a:pt x="174153" y="52663"/>
                    </a:cubicBezTo>
                    <a:cubicBezTo>
                      <a:pt x="154312" y="15212"/>
                      <a:pt x="114023" y="-5335"/>
                      <a:pt x="76063" y="1202"/>
                    </a:cubicBezTo>
                    <a:cubicBezTo>
                      <a:pt x="29812" y="9167"/>
                      <a:pt x="-5487" y="56066"/>
                      <a:pt x="707" y="108912"/>
                    </a:cubicBezTo>
                    <a:cubicBezTo>
                      <a:pt x="8677" y="167955"/>
                      <a:pt x="16656" y="226989"/>
                      <a:pt x="24627" y="286032"/>
                    </a:cubicBezTo>
                    <a:close/>
                  </a:path>
                </a:pathLst>
              </a:custGeom>
              <a:solidFill>
                <a:srgbClr val="CE193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56" name="Google Shape;3079;p67">
              <a:extLst>
                <a:ext uri="{FF2B5EF4-FFF2-40B4-BE49-F238E27FC236}">
                  <a16:creationId xmlns:a16="http://schemas.microsoft.com/office/drawing/2014/main" id="{3EA519D5-7B1B-6C04-209A-F48DBA3F01C5}"/>
                </a:ext>
              </a:extLst>
            </p:cNvPr>
            <p:cNvSpPr/>
            <p:nvPr/>
          </p:nvSpPr>
          <p:spPr>
            <a:xfrm>
              <a:off x="5740384" y="645118"/>
              <a:ext cx="690436" cy="603825"/>
            </a:xfrm>
            <a:custGeom>
              <a:avLst/>
              <a:gdLst/>
              <a:ahLst/>
              <a:cxnLst/>
              <a:rect l="l" t="t" r="r" b="b"/>
              <a:pathLst>
                <a:path w="690436" h="603825" extrusionOk="0">
                  <a:moveTo>
                    <a:pt x="607329" y="44048"/>
                  </a:moveTo>
                  <a:cubicBezTo>
                    <a:pt x="611363" y="44959"/>
                    <a:pt x="624563" y="47888"/>
                    <a:pt x="640781" y="55201"/>
                  </a:cubicBezTo>
                  <a:cubicBezTo>
                    <a:pt x="660988" y="64319"/>
                    <a:pt x="679284" y="72579"/>
                    <a:pt x="686693" y="88670"/>
                  </a:cubicBezTo>
                  <a:cubicBezTo>
                    <a:pt x="698590" y="114512"/>
                    <a:pt x="680668" y="156732"/>
                    <a:pt x="653571" y="167090"/>
                  </a:cubicBezTo>
                  <a:cubicBezTo>
                    <a:pt x="623189" y="178699"/>
                    <a:pt x="603759" y="141685"/>
                    <a:pt x="571252" y="151017"/>
                  </a:cubicBezTo>
                  <a:cubicBezTo>
                    <a:pt x="535069" y="161402"/>
                    <a:pt x="542977" y="211926"/>
                    <a:pt x="495958" y="237438"/>
                  </a:cubicBezTo>
                  <a:cubicBezTo>
                    <a:pt x="463800" y="254878"/>
                    <a:pt x="447583" y="238689"/>
                    <a:pt x="429572" y="255691"/>
                  </a:cubicBezTo>
                  <a:cubicBezTo>
                    <a:pt x="399100" y="284444"/>
                    <a:pt x="442344" y="333602"/>
                    <a:pt x="413970" y="384939"/>
                  </a:cubicBezTo>
                  <a:cubicBezTo>
                    <a:pt x="396441" y="416648"/>
                    <a:pt x="374851" y="409049"/>
                    <a:pt x="352189" y="450260"/>
                  </a:cubicBezTo>
                  <a:cubicBezTo>
                    <a:pt x="333928" y="483469"/>
                    <a:pt x="340604" y="501775"/>
                    <a:pt x="323325" y="511946"/>
                  </a:cubicBezTo>
                  <a:cubicBezTo>
                    <a:pt x="296986" y="527448"/>
                    <a:pt x="266916" y="493435"/>
                    <a:pt x="241167" y="508812"/>
                  </a:cubicBezTo>
                  <a:cubicBezTo>
                    <a:pt x="221165" y="520760"/>
                    <a:pt x="231144" y="546156"/>
                    <a:pt x="211820" y="570998"/>
                  </a:cubicBezTo>
                  <a:cubicBezTo>
                    <a:pt x="188677" y="600779"/>
                    <a:pt x="139882" y="608663"/>
                    <a:pt x="106876" y="601180"/>
                  </a:cubicBezTo>
                  <a:cubicBezTo>
                    <a:pt x="27896" y="583276"/>
                    <a:pt x="-14580" y="465154"/>
                    <a:pt x="4556" y="380688"/>
                  </a:cubicBezTo>
                  <a:cubicBezTo>
                    <a:pt x="11259" y="351113"/>
                    <a:pt x="31395" y="298839"/>
                    <a:pt x="64900" y="294071"/>
                  </a:cubicBezTo>
                  <a:cubicBezTo>
                    <a:pt x="92373" y="290159"/>
                    <a:pt x="106814" y="318350"/>
                    <a:pt x="127869" y="312448"/>
                  </a:cubicBezTo>
                  <a:cubicBezTo>
                    <a:pt x="159072" y="303697"/>
                    <a:pt x="132376" y="215177"/>
                    <a:pt x="169845" y="194326"/>
                  </a:cubicBezTo>
                  <a:cubicBezTo>
                    <a:pt x="189302" y="183503"/>
                    <a:pt x="208714" y="199344"/>
                    <a:pt x="228877" y="183825"/>
                  </a:cubicBezTo>
                  <a:cubicBezTo>
                    <a:pt x="243300" y="172725"/>
                    <a:pt x="244942" y="155696"/>
                    <a:pt x="248557" y="141828"/>
                  </a:cubicBezTo>
                  <a:cubicBezTo>
                    <a:pt x="268005" y="67158"/>
                    <a:pt x="359294" y="26376"/>
                    <a:pt x="373815" y="20322"/>
                  </a:cubicBezTo>
                  <a:cubicBezTo>
                    <a:pt x="393915" y="11937"/>
                    <a:pt x="432312" y="-4994"/>
                    <a:pt x="479277" y="1418"/>
                  </a:cubicBezTo>
                  <a:cubicBezTo>
                    <a:pt x="523475" y="7445"/>
                    <a:pt x="543905" y="29662"/>
                    <a:pt x="607329" y="44048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3080;p67">
              <a:extLst>
                <a:ext uri="{FF2B5EF4-FFF2-40B4-BE49-F238E27FC236}">
                  <a16:creationId xmlns:a16="http://schemas.microsoft.com/office/drawing/2014/main" id="{EB410B8D-9400-C028-2F0B-CDDEC5E2F019}"/>
                </a:ext>
              </a:extLst>
            </p:cNvPr>
            <p:cNvSpPr/>
            <p:nvPr/>
          </p:nvSpPr>
          <p:spPr>
            <a:xfrm>
              <a:off x="6354297" y="988948"/>
              <a:ext cx="48182" cy="33309"/>
            </a:xfrm>
            <a:custGeom>
              <a:avLst/>
              <a:gdLst/>
              <a:ahLst/>
              <a:cxnLst/>
              <a:rect l="l" t="t" r="r" b="b"/>
              <a:pathLst>
                <a:path w="48182" h="33309" extrusionOk="0">
                  <a:moveTo>
                    <a:pt x="27823" y="9935"/>
                  </a:moveTo>
                  <a:cubicBezTo>
                    <a:pt x="13132" y="19686"/>
                    <a:pt x="1520" y="18749"/>
                    <a:pt x="127" y="25821"/>
                  </a:cubicBezTo>
                  <a:cubicBezTo>
                    <a:pt x="-149" y="27214"/>
                    <a:pt x="-131" y="29446"/>
                    <a:pt x="1815" y="32581"/>
                  </a:cubicBezTo>
                  <a:cubicBezTo>
                    <a:pt x="8303" y="33617"/>
                    <a:pt x="21486" y="34644"/>
                    <a:pt x="33955" y="27375"/>
                  </a:cubicBezTo>
                  <a:cubicBezTo>
                    <a:pt x="38194" y="24901"/>
                    <a:pt x="47584" y="19436"/>
                    <a:pt x="48155" y="10650"/>
                  </a:cubicBezTo>
                  <a:cubicBezTo>
                    <a:pt x="48405" y="6756"/>
                    <a:pt x="46985" y="1470"/>
                    <a:pt x="43674" y="238"/>
                  </a:cubicBezTo>
                  <a:cubicBezTo>
                    <a:pt x="39845" y="-1191"/>
                    <a:pt x="36695" y="4051"/>
                    <a:pt x="27823" y="9935"/>
                  </a:cubicBezTo>
                  <a:close/>
                </a:path>
              </a:pathLst>
            </a:custGeom>
            <a:solidFill>
              <a:srgbClr val="CE19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3081;p67">
              <a:extLst>
                <a:ext uri="{FF2B5EF4-FFF2-40B4-BE49-F238E27FC236}">
                  <a16:creationId xmlns:a16="http://schemas.microsoft.com/office/drawing/2014/main" id="{E8B85B51-0C97-FA04-1596-B87880E9C9C5}"/>
                </a:ext>
              </a:extLst>
            </p:cNvPr>
            <p:cNvSpPr/>
            <p:nvPr/>
          </p:nvSpPr>
          <p:spPr>
            <a:xfrm>
              <a:off x="6439394" y="2159268"/>
              <a:ext cx="319768" cy="228433"/>
            </a:xfrm>
            <a:custGeom>
              <a:avLst/>
              <a:gdLst/>
              <a:ahLst/>
              <a:cxnLst/>
              <a:rect l="l" t="t" r="r" b="b"/>
              <a:pathLst>
                <a:path w="319768" h="228433" extrusionOk="0">
                  <a:moveTo>
                    <a:pt x="208639" y="3654"/>
                  </a:moveTo>
                  <a:cubicBezTo>
                    <a:pt x="211263" y="6681"/>
                    <a:pt x="208666" y="11967"/>
                    <a:pt x="207371" y="14601"/>
                  </a:cubicBezTo>
                  <a:cubicBezTo>
                    <a:pt x="206202" y="16316"/>
                    <a:pt x="203025" y="22174"/>
                    <a:pt x="186183" y="28514"/>
                  </a:cubicBezTo>
                  <a:cubicBezTo>
                    <a:pt x="179926" y="30987"/>
                    <a:pt x="170849" y="33836"/>
                    <a:pt x="158773" y="35836"/>
                  </a:cubicBezTo>
                  <a:cubicBezTo>
                    <a:pt x="150892" y="39676"/>
                    <a:pt x="149401" y="43989"/>
                    <a:pt x="149196" y="46811"/>
                  </a:cubicBezTo>
                  <a:cubicBezTo>
                    <a:pt x="149267" y="50508"/>
                    <a:pt x="153016" y="62027"/>
                    <a:pt x="229908" y="91852"/>
                  </a:cubicBezTo>
                  <a:cubicBezTo>
                    <a:pt x="229908" y="91852"/>
                    <a:pt x="254202" y="101398"/>
                    <a:pt x="277390" y="111337"/>
                  </a:cubicBezTo>
                  <a:cubicBezTo>
                    <a:pt x="280737" y="112051"/>
                    <a:pt x="319839" y="120641"/>
                    <a:pt x="319768" y="133063"/>
                  </a:cubicBezTo>
                  <a:cubicBezTo>
                    <a:pt x="319759" y="134482"/>
                    <a:pt x="319233" y="136152"/>
                    <a:pt x="317644" y="138045"/>
                  </a:cubicBezTo>
                  <a:cubicBezTo>
                    <a:pt x="307005" y="140492"/>
                    <a:pt x="296794" y="138188"/>
                    <a:pt x="284772" y="134036"/>
                  </a:cubicBezTo>
                  <a:cubicBezTo>
                    <a:pt x="272740" y="129884"/>
                    <a:pt x="258906" y="123883"/>
                    <a:pt x="240547" y="119177"/>
                  </a:cubicBezTo>
                  <a:cubicBezTo>
                    <a:pt x="231916" y="117016"/>
                    <a:pt x="219019" y="114194"/>
                    <a:pt x="202944" y="112319"/>
                  </a:cubicBezTo>
                  <a:cubicBezTo>
                    <a:pt x="202079" y="113649"/>
                    <a:pt x="201320" y="115837"/>
                    <a:pt x="201534" y="118766"/>
                  </a:cubicBezTo>
                  <a:cubicBezTo>
                    <a:pt x="203730" y="130134"/>
                    <a:pt x="228167" y="136125"/>
                    <a:pt x="264422" y="155173"/>
                  </a:cubicBezTo>
                  <a:cubicBezTo>
                    <a:pt x="280068" y="163022"/>
                    <a:pt x="313163" y="180569"/>
                    <a:pt x="310878" y="189570"/>
                  </a:cubicBezTo>
                  <a:cubicBezTo>
                    <a:pt x="310236" y="192615"/>
                    <a:pt x="305345" y="193784"/>
                    <a:pt x="303506" y="194374"/>
                  </a:cubicBezTo>
                  <a:cubicBezTo>
                    <a:pt x="284808" y="200366"/>
                    <a:pt x="265993" y="184801"/>
                    <a:pt x="245956" y="172050"/>
                  </a:cubicBezTo>
                  <a:cubicBezTo>
                    <a:pt x="231827" y="163066"/>
                    <a:pt x="210861" y="151199"/>
                    <a:pt x="182478" y="140162"/>
                  </a:cubicBezTo>
                  <a:cubicBezTo>
                    <a:pt x="198321" y="152895"/>
                    <a:pt x="214779" y="165736"/>
                    <a:pt x="231862" y="178613"/>
                  </a:cubicBezTo>
                  <a:cubicBezTo>
                    <a:pt x="246018" y="189284"/>
                    <a:pt x="260022" y="199553"/>
                    <a:pt x="273838" y="209429"/>
                  </a:cubicBezTo>
                  <a:cubicBezTo>
                    <a:pt x="272660" y="214385"/>
                    <a:pt x="270340" y="216493"/>
                    <a:pt x="269045" y="217395"/>
                  </a:cubicBezTo>
                  <a:cubicBezTo>
                    <a:pt x="262476" y="222002"/>
                    <a:pt x="249606" y="218556"/>
                    <a:pt x="238610" y="207045"/>
                  </a:cubicBezTo>
                  <a:cubicBezTo>
                    <a:pt x="212869" y="189596"/>
                    <a:pt x="187137" y="172139"/>
                    <a:pt x="161397" y="154690"/>
                  </a:cubicBezTo>
                  <a:cubicBezTo>
                    <a:pt x="157461" y="157825"/>
                    <a:pt x="153650" y="160584"/>
                    <a:pt x="149848" y="163352"/>
                  </a:cubicBezTo>
                  <a:cubicBezTo>
                    <a:pt x="165512" y="180595"/>
                    <a:pt x="180256" y="193436"/>
                    <a:pt x="191011" y="202455"/>
                  </a:cubicBezTo>
                  <a:cubicBezTo>
                    <a:pt x="201766" y="211474"/>
                    <a:pt x="213378" y="220377"/>
                    <a:pt x="211254" y="225351"/>
                  </a:cubicBezTo>
                  <a:cubicBezTo>
                    <a:pt x="209638" y="228878"/>
                    <a:pt x="201588" y="228539"/>
                    <a:pt x="200865" y="228289"/>
                  </a:cubicBezTo>
                  <a:cubicBezTo>
                    <a:pt x="191413" y="228190"/>
                    <a:pt x="182657" y="222583"/>
                    <a:pt x="171072" y="212590"/>
                  </a:cubicBezTo>
                  <a:cubicBezTo>
                    <a:pt x="148286" y="188900"/>
                    <a:pt x="131211" y="171987"/>
                    <a:pt x="127445" y="168674"/>
                  </a:cubicBezTo>
                  <a:cubicBezTo>
                    <a:pt x="123750" y="165424"/>
                    <a:pt x="120055" y="162575"/>
                    <a:pt x="120055" y="162566"/>
                  </a:cubicBezTo>
                  <a:cubicBezTo>
                    <a:pt x="119270" y="161959"/>
                    <a:pt x="118172" y="161111"/>
                    <a:pt x="116690" y="160057"/>
                  </a:cubicBezTo>
                  <a:cubicBezTo>
                    <a:pt x="115851" y="159459"/>
                    <a:pt x="112772" y="157271"/>
                    <a:pt x="109041" y="155074"/>
                  </a:cubicBezTo>
                  <a:cubicBezTo>
                    <a:pt x="104346" y="152315"/>
                    <a:pt x="102758" y="151976"/>
                    <a:pt x="98295" y="149654"/>
                  </a:cubicBezTo>
                  <a:cubicBezTo>
                    <a:pt x="98295" y="149654"/>
                    <a:pt x="94020" y="147430"/>
                    <a:pt x="87468" y="143019"/>
                  </a:cubicBezTo>
                  <a:cubicBezTo>
                    <a:pt x="36014" y="108363"/>
                    <a:pt x="11978" y="73341"/>
                    <a:pt x="11978" y="73341"/>
                  </a:cubicBezTo>
                  <a:cubicBezTo>
                    <a:pt x="-339" y="55258"/>
                    <a:pt x="-750" y="48177"/>
                    <a:pt x="446" y="42980"/>
                  </a:cubicBezTo>
                  <a:cubicBezTo>
                    <a:pt x="3740" y="28657"/>
                    <a:pt x="20796" y="21942"/>
                    <a:pt x="24822" y="20468"/>
                  </a:cubicBezTo>
                  <a:cubicBezTo>
                    <a:pt x="35996" y="26647"/>
                    <a:pt x="46885" y="33104"/>
                    <a:pt x="57194" y="39560"/>
                  </a:cubicBezTo>
                  <a:cubicBezTo>
                    <a:pt x="78873" y="34309"/>
                    <a:pt x="142725" y="10235"/>
                    <a:pt x="142725" y="10235"/>
                  </a:cubicBezTo>
                  <a:cubicBezTo>
                    <a:pt x="183014" y="-4812"/>
                    <a:pt x="205390" y="216"/>
                    <a:pt x="208639" y="3654"/>
                  </a:cubicBezTo>
                  <a:close/>
                </a:path>
              </a:pathLst>
            </a:custGeom>
            <a:solidFill>
              <a:srgbClr val="F78B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9" name="Google Shape;3082;p67">
              <a:extLst>
                <a:ext uri="{FF2B5EF4-FFF2-40B4-BE49-F238E27FC236}">
                  <a16:creationId xmlns:a16="http://schemas.microsoft.com/office/drawing/2014/main" id="{27A59844-8DD8-8AAB-FF16-331B9E288801}"/>
                </a:ext>
              </a:extLst>
            </p:cNvPr>
            <p:cNvGrpSpPr/>
            <p:nvPr/>
          </p:nvGrpSpPr>
          <p:grpSpPr>
            <a:xfrm>
              <a:off x="5854004" y="2494293"/>
              <a:ext cx="728541" cy="1215731"/>
              <a:chOff x="5854004" y="2494293"/>
              <a:chExt cx="728541" cy="1215731"/>
            </a:xfrm>
          </p:grpSpPr>
          <p:sp>
            <p:nvSpPr>
              <p:cNvPr id="2104" name="Google Shape;3083;p67">
                <a:extLst>
                  <a:ext uri="{FF2B5EF4-FFF2-40B4-BE49-F238E27FC236}">
                    <a16:creationId xmlns:a16="http://schemas.microsoft.com/office/drawing/2014/main" id="{3B8383B4-AE21-A407-C940-DEB25AD16562}"/>
                  </a:ext>
                </a:extLst>
              </p:cNvPr>
              <p:cNvSpPr/>
              <p:nvPr/>
            </p:nvSpPr>
            <p:spPr>
              <a:xfrm>
                <a:off x="5974822" y="2494293"/>
                <a:ext cx="607723" cy="912052"/>
              </a:xfrm>
              <a:custGeom>
                <a:avLst/>
                <a:gdLst/>
                <a:ahLst/>
                <a:cxnLst/>
                <a:rect l="l" t="t" r="r" b="b"/>
                <a:pathLst>
                  <a:path w="607723" h="912052" extrusionOk="0">
                    <a:moveTo>
                      <a:pt x="591633" y="163343"/>
                    </a:moveTo>
                    <a:cubicBezTo>
                      <a:pt x="590848" y="164914"/>
                      <a:pt x="589911" y="166486"/>
                      <a:pt x="588964" y="168057"/>
                    </a:cubicBezTo>
                    <a:cubicBezTo>
                      <a:pt x="511555" y="254613"/>
                      <a:pt x="430531" y="354054"/>
                      <a:pt x="350301" y="467318"/>
                    </a:cubicBezTo>
                    <a:cubicBezTo>
                      <a:pt x="297231" y="542095"/>
                      <a:pt x="249498" y="615614"/>
                      <a:pt x="206942" y="686622"/>
                    </a:cubicBezTo>
                    <a:cubicBezTo>
                      <a:pt x="159683" y="765168"/>
                      <a:pt x="118546" y="840731"/>
                      <a:pt x="82747" y="912052"/>
                    </a:cubicBezTo>
                    <a:cubicBezTo>
                      <a:pt x="55114" y="896497"/>
                      <a:pt x="27633" y="881102"/>
                      <a:pt x="0" y="865707"/>
                    </a:cubicBezTo>
                    <a:cubicBezTo>
                      <a:pt x="8791" y="844026"/>
                      <a:pt x="21822" y="810567"/>
                      <a:pt x="35648" y="769410"/>
                    </a:cubicBezTo>
                    <a:cubicBezTo>
                      <a:pt x="54650" y="712384"/>
                      <a:pt x="66583" y="666039"/>
                      <a:pt x="74901" y="626302"/>
                    </a:cubicBezTo>
                    <a:cubicBezTo>
                      <a:pt x="98455" y="514136"/>
                      <a:pt x="93903" y="455227"/>
                      <a:pt x="143198" y="361912"/>
                    </a:cubicBezTo>
                    <a:cubicBezTo>
                      <a:pt x="184183" y="284465"/>
                      <a:pt x="238976" y="227440"/>
                      <a:pt x="279800" y="184863"/>
                    </a:cubicBezTo>
                    <a:cubicBezTo>
                      <a:pt x="325650" y="137268"/>
                      <a:pt x="368982" y="101290"/>
                      <a:pt x="402747" y="75841"/>
                    </a:cubicBezTo>
                    <a:cubicBezTo>
                      <a:pt x="423319" y="29656"/>
                      <a:pt x="464929" y="4519"/>
                      <a:pt x="504495" y="590"/>
                    </a:cubicBezTo>
                    <a:cubicBezTo>
                      <a:pt x="527415" y="-1767"/>
                      <a:pt x="549559" y="2948"/>
                      <a:pt x="566830" y="14574"/>
                    </a:cubicBezTo>
                    <a:cubicBezTo>
                      <a:pt x="606235" y="41283"/>
                      <a:pt x="622408" y="106952"/>
                      <a:pt x="591633" y="16334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5" name="Google Shape;3084;p67">
                <a:extLst>
                  <a:ext uri="{FF2B5EF4-FFF2-40B4-BE49-F238E27FC236}">
                    <a16:creationId xmlns:a16="http://schemas.microsoft.com/office/drawing/2014/main" id="{A2B433E8-BD87-E3C6-7B21-CF7C05C00F6D}"/>
                  </a:ext>
                </a:extLst>
              </p:cNvPr>
              <p:cNvSpPr/>
              <p:nvPr/>
            </p:nvSpPr>
            <p:spPr>
              <a:xfrm>
                <a:off x="5854004" y="3360018"/>
                <a:ext cx="400804" cy="350006"/>
              </a:xfrm>
              <a:custGeom>
                <a:avLst/>
                <a:gdLst/>
                <a:ahLst/>
                <a:cxnLst/>
                <a:rect l="l" t="t" r="r" b="b"/>
                <a:pathLst>
                  <a:path w="400804" h="350006" extrusionOk="0">
                    <a:moveTo>
                      <a:pt x="395120" y="340569"/>
                    </a:moveTo>
                    <a:cubicBezTo>
                      <a:pt x="386953" y="350624"/>
                      <a:pt x="373610" y="349999"/>
                      <a:pt x="372191" y="349999"/>
                    </a:cubicBezTo>
                    <a:lnTo>
                      <a:pt x="10742" y="177826"/>
                    </a:lnTo>
                    <a:cubicBezTo>
                      <a:pt x="5556" y="171540"/>
                      <a:pt x="-718" y="161958"/>
                      <a:pt x="67" y="150653"/>
                    </a:cubicBezTo>
                    <a:cubicBezTo>
                      <a:pt x="1165" y="129757"/>
                      <a:pt x="25504" y="115622"/>
                      <a:pt x="34769" y="109648"/>
                    </a:cubicBezTo>
                    <a:cubicBezTo>
                      <a:pt x="58474" y="94414"/>
                      <a:pt x="90034" y="64723"/>
                      <a:pt x="120809" y="0"/>
                    </a:cubicBezTo>
                    <a:cubicBezTo>
                      <a:pt x="148442" y="15395"/>
                      <a:pt x="175923" y="30790"/>
                      <a:pt x="203556" y="46345"/>
                    </a:cubicBezTo>
                    <a:cubicBezTo>
                      <a:pt x="208108" y="92056"/>
                      <a:pt x="221924" y="125837"/>
                      <a:pt x="232135" y="146260"/>
                    </a:cubicBezTo>
                    <a:cubicBezTo>
                      <a:pt x="255840" y="193069"/>
                      <a:pt x="287400" y="221189"/>
                      <a:pt x="316140" y="247111"/>
                    </a:cubicBezTo>
                    <a:cubicBezTo>
                      <a:pt x="345816" y="273820"/>
                      <a:pt x="373610" y="292358"/>
                      <a:pt x="393861" y="304449"/>
                    </a:cubicBezTo>
                    <a:cubicBezTo>
                      <a:pt x="402814" y="315745"/>
                      <a:pt x="402974" y="330979"/>
                      <a:pt x="395120" y="340569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0" name="Google Shape;3085;p67">
              <a:extLst>
                <a:ext uri="{FF2B5EF4-FFF2-40B4-BE49-F238E27FC236}">
                  <a16:creationId xmlns:a16="http://schemas.microsoft.com/office/drawing/2014/main" id="{9938E2DD-9D4E-4FF4-41E5-C5646D67365B}"/>
                </a:ext>
              </a:extLst>
            </p:cNvPr>
            <p:cNvGrpSpPr/>
            <p:nvPr/>
          </p:nvGrpSpPr>
          <p:grpSpPr>
            <a:xfrm>
              <a:off x="6772800" y="837337"/>
              <a:ext cx="225891" cy="303019"/>
              <a:chOff x="6772800" y="837337"/>
              <a:chExt cx="225891" cy="303019"/>
            </a:xfrm>
          </p:grpSpPr>
          <p:sp>
            <p:nvSpPr>
              <p:cNvPr id="2095" name="Google Shape;3086;p67">
                <a:extLst>
                  <a:ext uri="{FF2B5EF4-FFF2-40B4-BE49-F238E27FC236}">
                    <a16:creationId xmlns:a16="http://schemas.microsoft.com/office/drawing/2014/main" id="{9B6F67BE-FAAB-67E3-70F2-DE914463E984}"/>
                  </a:ext>
                </a:extLst>
              </p:cNvPr>
              <p:cNvSpPr/>
              <p:nvPr/>
            </p:nvSpPr>
            <p:spPr>
              <a:xfrm>
                <a:off x="6772800" y="906826"/>
                <a:ext cx="188594" cy="229065"/>
              </a:xfrm>
              <a:custGeom>
                <a:avLst/>
                <a:gdLst/>
                <a:ahLst/>
                <a:cxnLst/>
                <a:rect l="l" t="t" r="r" b="b"/>
                <a:pathLst>
                  <a:path w="188594" h="229065" extrusionOk="0">
                    <a:moveTo>
                      <a:pt x="181568" y="150824"/>
                    </a:moveTo>
                    <a:cubicBezTo>
                      <a:pt x="178141" y="154842"/>
                      <a:pt x="173357" y="158458"/>
                      <a:pt x="167680" y="160798"/>
                    </a:cubicBezTo>
                    <a:cubicBezTo>
                      <a:pt x="166458" y="161378"/>
                      <a:pt x="165270" y="161807"/>
                      <a:pt x="163923" y="162200"/>
                    </a:cubicBezTo>
                    <a:cubicBezTo>
                      <a:pt x="160888" y="163102"/>
                      <a:pt x="157711" y="163968"/>
                      <a:pt x="154141" y="164289"/>
                    </a:cubicBezTo>
                    <a:cubicBezTo>
                      <a:pt x="144965" y="170978"/>
                      <a:pt x="135763" y="177773"/>
                      <a:pt x="126517" y="184694"/>
                    </a:cubicBezTo>
                    <a:cubicBezTo>
                      <a:pt x="106729" y="199490"/>
                      <a:pt x="87486" y="214296"/>
                      <a:pt x="68761" y="229065"/>
                    </a:cubicBezTo>
                    <a:cubicBezTo>
                      <a:pt x="69412" y="227405"/>
                      <a:pt x="77454" y="205714"/>
                      <a:pt x="63727" y="186265"/>
                    </a:cubicBezTo>
                    <a:cubicBezTo>
                      <a:pt x="51240" y="168558"/>
                      <a:pt x="31016" y="167308"/>
                      <a:pt x="28597" y="167201"/>
                    </a:cubicBezTo>
                    <a:cubicBezTo>
                      <a:pt x="19002" y="129598"/>
                      <a:pt x="9559" y="92022"/>
                      <a:pt x="0" y="54267"/>
                    </a:cubicBezTo>
                    <a:cubicBezTo>
                      <a:pt x="15727" y="39345"/>
                      <a:pt x="31605" y="24460"/>
                      <a:pt x="47144" y="9672"/>
                    </a:cubicBezTo>
                    <a:cubicBezTo>
                      <a:pt x="49321" y="9100"/>
                      <a:pt x="54677" y="7663"/>
                      <a:pt x="61353" y="5975"/>
                    </a:cubicBezTo>
                    <a:cubicBezTo>
                      <a:pt x="68154" y="4475"/>
                      <a:pt x="76151" y="2537"/>
                      <a:pt x="83523" y="1457"/>
                    </a:cubicBezTo>
                    <a:cubicBezTo>
                      <a:pt x="84844" y="1216"/>
                      <a:pt x="85978" y="1099"/>
                      <a:pt x="87147" y="823"/>
                    </a:cubicBezTo>
                    <a:cubicBezTo>
                      <a:pt x="91199" y="430"/>
                      <a:pt x="94948" y="-26"/>
                      <a:pt x="99571" y="1"/>
                    </a:cubicBezTo>
                    <a:cubicBezTo>
                      <a:pt x="104962" y="162"/>
                      <a:pt x="109505" y="644"/>
                      <a:pt x="112906" y="1251"/>
                    </a:cubicBezTo>
                    <a:lnTo>
                      <a:pt x="114449" y="1528"/>
                    </a:lnTo>
                    <a:cubicBezTo>
                      <a:pt x="120787" y="2653"/>
                      <a:pt x="130078" y="7815"/>
                      <a:pt x="140877" y="34139"/>
                    </a:cubicBezTo>
                    <a:cubicBezTo>
                      <a:pt x="149946" y="55856"/>
                      <a:pt x="154399" y="66697"/>
                      <a:pt x="151909" y="79815"/>
                    </a:cubicBezTo>
                    <a:cubicBezTo>
                      <a:pt x="150713" y="85664"/>
                      <a:pt x="148428" y="91325"/>
                      <a:pt x="145670" y="96094"/>
                    </a:cubicBezTo>
                    <a:cubicBezTo>
                      <a:pt x="140538" y="105237"/>
                      <a:pt x="133925" y="111077"/>
                      <a:pt x="131533" y="110176"/>
                    </a:cubicBezTo>
                    <a:cubicBezTo>
                      <a:pt x="130506" y="109676"/>
                      <a:pt x="129935" y="107497"/>
                      <a:pt x="128668" y="102969"/>
                    </a:cubicBezTo>
                    <a:cubicBezTo>
                      <a:pt x="127882" y="99317"/>
                      <a:pt x="127436" y="97326"/>
                      <a:pt x="127222" y="93138"/>
                    </a:cubicBezTo>
                    <a:cubicBezTo>
                      <a:pt x="126936" y="88459"/>
                      <a:pt x="125633" y="79618"/>
                      <a:pt x="120974" y="60919"/>
                    </a:cubicBezTo>
                    <a:cubicBezTo>
                      <a:pt x="120546" y="72332"/>
                      <a:pt x="120144" y="83583"/>
                      <a:pt x="119716" y="94995"/>
                    </a:cubicBezTo>
                    <a:cubicBezTo>
                      <a:pt x="119332" y="107050"/>
                      <a:pt x="118921" y="119266"/>
                      <a:pt x="118537" y="131321"/>
                    </a:cubicBezTo>
                    <a:cubicBezTo>
                      <a:pt x="124473" y="131098"/>
                      <a:pt x="132282" y="130250"/>
                      <a:pt x="141342" y="127713"/>
                    </a:cubicBezTo>
                    <a:cubicBezTo>
                      <a:pt x="142841" y="127338"/>
                      <a:pt x="144376" y="126821"/>
                      <a:pt x="145903" y="126294"/>
                    </a:cubicBezTo>
                    <a:cubicBezTo>
                      <a:pt x="147455" y="125615"/>
                      <a:pt x="149142" y="125115"/>
                      <a:pt x="150856" y="124463"/>
                    </a:cubicBezTo>
                    <a:cubicBezTo>
                      <a:pt x="152748" y="123686"/>
                      <a:pt x="154489" y="122874"/>
                      <a:pt x="156229" y="122070"/>
                    </a:cubicBezTo>
                    <a:cubicBezTo>
                      <a:pt x="157969" y="121266"/>
                      <a:pt x="159549" y="120427"/>
                      <a:pt x="161102" y="119748"/>
                    </a:cubicBezTo>
                    <a:cubicBezTo>
                      <a:pt x="166065" y="116962"/>
                      <a:pt x="170224" y="114185"/>
                      <a:pt x="173553" y="111586"/>
                    </a:cubicBezTo>
                    <a:cubicBezTo>
                      <a:pt x="175427" y="112721"/>
                      <a:pt x="187512" y="120132"/>
                      <a:pt x="188539" y="132277"/>
                    </a:cubicBezTo>
                    <a:cubicBezTo>
                      <a:pt x="189003" y="138590"/>
                      <a:pt x="186531" y="145323"/>
                      <a:pt x="181568" y="150824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096" name="Google Shape;3087;p67">
                <a:extLst>
                  <a:ext uri="{FF2B5EF4-FFF2-40B4-BE49-F238E27FC236}">
                    <a16:creationId xmlns:a16="http://schemas.microsoft.com/office/drawing/2014/main" id="{BBBF19A9-7FEF-77BF-1262-51D586E1536A}"/>
                  </a:ext>
                </a:extLst>
              </p:cNvPr>
              <p:cNvGrpSpPr/>
              <p:nvPr/>
            </p:nvGrpSpPr>
            <p:grpSpPr>
              <a:xfrm>
                <a:off x="6792652" y="837337"/>
                <a:ext cx="206039" cy="303019"/>
                <a:chOff x="6792652" y="837337"/>
                <a:chExt cx="206039" cy="303019"/>
              </a:xfrm>
            </p:grpSpPr>
            <p:sp>
              <p:nvSpPr>
                <p:cNvPr id="2099" name="Google Shape;3088;p67">
                  <a:extLst>
                    <a:ext uri="{FF2B5EF4-FFF2-40B4-BE49-F238E27FC236}">
                      <a16:creationId xmlns:a16="http://schemas.microsoft.com/office/drawing/2014/main" id="{806BA77F-072A-8EC3-812B-3C927264CB92}"/>
                    </a:ext>
                  </a:extLst>
                </p:cNvPr>
                <p:cNvSpPr/>
                <p:nvPr/>
              </p:nvSpPr>
              <p:spPr>
                <a:xfrm rot="-2002332">
                  <a:off x="6795215" y="841333"/>
                  <a:ext cx="19034" cy="15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7" h="15028" extrusionOk="0">
                      <a:moveTo>
                        <a:pt x="0" y="0"/>
                      </a:moveTo>
                      <a:lnTo>
                        <a:pt x="19037" y="0"/>
                      </a:lnTo>
                      <a:lnTo>
                        <a:pt x="19037" y="15028"/>
                      </a:lnTo>
                      <a:lnTo>
                        <a:pt x="0" y="15028"/>
                      </a:ln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0" name="Google Shape;3089;p67">
                  <a:extLst>
                    <a:ext uri="{FF2B5EF4-FFF2-40B4-BE49-F238E27FC236}">
                      <a16:creationId xmlns:a16="http://schemas.microsoft.com/office/drawing/2014/main" id="{D1816BE0-3C24-9BB8-F2DE-FA3EFF2F2913}"/>
                    </a:ext>
                  </a:extLst>
                </p:cNvPr>
                <p:cNvSpPr/>
                <p:nvPr/>
              </p:nvSpPr>
              <p:spPr>
                <a:xfrm>
                  <a:off x="6807287" y="860313"/>
                  <a:ext cx="172214" cy="24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14" h="247057" extrusionOk="0">
                      <a:moveTo>
                        <a:pt x="0" y="11528"/>
                      </a:moveTo>
                      <a:lnTo>
                        <a:pt x="3338" y="16600"/>
                      </a:lnTo>
                      <a:lnTo>
                        <a:pt x="26642" y="52123"/>
                      </a:lnTo>
                      <a:lnTo>
                        <a:pt x="83014" y="138026"/>
                      </a:lnTo>
                      <a:lnTo>
                        <a:pt x="106845" y="174200"/>
                      </a:lnTo>
                      <a:lnTo>
                        <a:pt x="129524" y="208731"/>
                      </a:lnTo>
                      <a:lnTo>
                        <a:pt x="154649" y="247058"/>
                      </a:lnTo>
                      <a:cubicBezTo>
                        <a:pt x="160531" y="243218"/>
                        <a:pt x="166332" y="239369"/>
                        <a:pt x="172214" y="235529"/>
                      </a:cubicBezTo>
                      <a:lnTo>
                        <a:pt x="147134" y="197373"/>
                      </a:lnTo>
                      <a:lnTo>
                        <a:pt x="126659" y="166199"/>
                      </a:lnTo>
                      <a:lnTo>
                        <a:pt x="82068" y="98235"/>
                      </a:lnTo>
                      <a:lnTo>
                        <a:pt x="49000" y="47854"/>
                      </a:lnTo>
                      <a:lnTo>
                        <a:pt x="20966" y="5170"/>
                      </a:lnTo>
                      <a:lnTo>
                        <a:pt x="17565" y="0"/>
                      </a:lnTo>
                      <a:lnTo>
                        <a:pt x="0" y="11528"/>
                      </a:ln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1" name="Google Shape;3090;p67">
                  <a:extLst>
                    <a:ext uri="{FF2B5EF4-FFF2-40B4-BE49-F238E27FC236}">
                      <a16:creationId xmlns:a16="http://schemas.microsoft.com/office/drawing/2014/main" id="{705841E8-58DC-C2D2-7FEB-267A2E839FB2}"/>
                    </a:ext>
                  </a:extLst>
                </p:cNvPr>
                <p:cNvSpPr/>
                <p:nvPr/>
              </p:nvSpPr>
              <p:spPr>
                <a:xfrm>
                  <a:off x="6961945" y="1095869"/>
                  <a:ext cx="27570" cy="303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0" h="30343" extrusionOk="0">
                      <a:moveTo>
                        <a:pt x="17556" y="0"/>
                      </a:moveTo>
                      <a:cubicBezTo>
                        <a:pt x="11701" y="3849"/>
                        <a:pt x="5855" y="7697"/>
                        <a:pt x="0" y="11537"/>
                      </a:cubicBezTo>
                      <a:cubicBezTo>
                        <a:pt x="7453" y="17806"/>
                        <a:pt x="14905" y="24074"/>
                        <a:pt x="22358" y="30343"/>
                      </a:cubicBezTo>
                      <a:cubicBezTo>
                        <a:pt x="24098" y="29200"/>
                        <a:pt x="25830" y="28057"/>
                        <a:pt x="27570" y="26914"/>
                      </a:cubicBezTo>
                      <a:cubicBezTo>
                        <a:pt x="24232" y="17940"/>
                        <a:pt x="20894" y="8965"/>
                        <a:pt x="17556" y="0"/>
                      </a:cubicBezTo>
                      <a:close/>
                    </a:path>
                  </a:pathLst>
                </a:custGeom>
                <a:solidFill>
                  <a:srgbClr val="EB2A2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2" name="Google Shape;3091;p67">
                  <a:extLst>
                    <a:ext uri="{FF2B5EF4-FFF2-40B4-BE49-F238E27FC236}">
                      <a16:creationId xmlns:a16="http://schemas.microsoft.com/office/drawing/2014/main" id="{E4296039-A6EC-42F8-AA2D-2D400FDC0A3C}"/>
                    </a:ext>
                  </a:extLst>
                </p:cNvPr>
                <p:cNvSpPr/>
                <p:nvPr/>
              </p:nvSpPr>
              <p:spPr>
                <a:xfrm>
                  <a:off x="6984268" y="1122801"/>
                  <a:ext cx="14423" cy="17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3" h="17555" extrusionOk="0">
                      <a:moveTo>
                        <a:pt x="5212" y="0"/>
                      </a:moveTo>
                      <a:cubicBezTo>
                        <a:pt x="3472" y="1143"/>
                        <a:pt x="1740" y="2286"/>
                        <a:pt x="0" y="3429"/>
                      </a:cubicBezTo>
                      <a:cubicBezTo>
                        <a:pt x="4338" y="8046"/>
                        <a:pt x="8666" y="12671"/>
                        <a:pt x="12995" y="17288"/>
                      </a:cubicBezTo>
                      <a:cubicBezTo>
                        <a:pt x="13468" y="17377"/>
                        <a:pt x="13950" y="17466"/>
                        <a:pt x="14423" y="17556"/>
                      </a:cubicBezTo>
                      <a:cubicBezTo>
                        <a:pt x="11362" y="11698"/>
                        <a:pt x="8283" y="5849"/>
                        <a:pt x="5212" y="0"/>
                      </a:cubicBezTo>
                      <a:close/>
                    </a:path>
                  </a:pathLst>
                </a:custGeom>
                <a:solidFill>
                  <a:srgbClr val="4709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3" name="Google Shape;3092;p67">
                  <a:extLst>
                    <a:ext uri="{FF2B5EF4-FFF2-40B4-BE49-F238E27FC236}">
                      <a16:creationId xmlns:a16="http://schemas.microsoft.com/office/drawing/2014/main" id="{51B5EA96-3756-EF38-122A-4182F33349BC}"/>
                    </a:ext>
                  </a:extLst>
                </p:cNvPr>
                <p:cNvSpPr/>
                <p:nvPr/>
              </p:nvSpPr>
              <p:spPr>
                <a:xfrm rot="-2002332">
                  <a:off x="6798533" y="848153"/>
                  <a:ext cx="27815" cy="2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19" h="24877" extrusionOk="0">
                      <a:moveTo>
                        <a:pt x="0" y="0"/>
                      </a:moveTo>
                      <a:lnTo>
                        <a:pt x="27820" y="0"/>
                      </a:lnTo>
                      <a:lnTo>
                        <a:pt x="27820" y="24878"/>
                      </a:lnTo>
                      <a:lnTo>
                        <a:pt x="0" y="24878"/>
                      </a:lnTo>
                      <a:close/>
                    </a:path>
                  </a:pathLst>
                </a:custGeom>
                <a:solidFill>
                  <a:srgbClr val="EB2A2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97" name="Google Shape;3093;p67">
                <a:extLst>
                  <a:ext uri="{FF2B5EF4-FFF2-40B4-BE49-F238E27FC236}">
                    <a16:creationId xmlns:a16="http://schemas.microsoft.com/office/drawing/2014/main" id="{CFFF736F-8BA8-F7C5-8A1B-6E7847F9EDFB}"/>
                  </a:ext>
                </a:extLst>
              </p:cNvPr>
              <p:cNvSpPr/>
              <p:nvPr/>
            </p:nvSpPr>
            <p:spPr>
              <a:xfrm>
                <a:off x="6914123" y="1026521"/>
                <a:ext cx="40297" cy="42532"/>
              </a:xfrm>
              <a:custGeom>
                <a:avLst/>
                <a:gdLst/>
                <a:ahLst/>
                <a:cxnLst/>
                <a:rect l="l" t="t" r="r" b="b"/>
                <a:pathLst>
                  <a:path w="40297" h="42532" extrusionOk="0">
                    <a:moveTo>
                      <a:pt x="0" y="8001"/>
                    </a:moveTo>
                    <a:lnTo>
                      <a:pt x="22679" y="42532"/>
                    </a:lnTo>
                    <a:cubicBezTo>
                      <a:pt x="30061" y="40157"/>
                      <a:pt x="36076" y="36022"/>
                      <a:pt x="40298" y="31174"/>
                    </a:cubicBezTo>
                    <a:lnTo>
                      <a:pt x="19823" y="0"/>
                    </a:lnTo>
                    <a:cubicBezTo>
                      <a:pt x="16735" y="1616"/>
                      <a:pt x="13236" y="3313"/>
                      <a:pt x="9452" y="4804"/>
                    </a:cubicBezTo>
                    <a:cubicBezTo>
                      <a:pt x="6185" y="6054"/>
                      <a:pt x="3035" y="7171"/>
                      <a:pt x="0" y="8001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8" name="Google Shape;3094;p67">
                <a:extLst>
                  <a:ext uri="{FF2B5EF4-FFF2-40B4-BE49-F238E27FC236}">
                    <a16:creationId xmlns:a16="http://schemas.microsoft.com/office/drawing/2014/main" id="{EC4B6F58-0201-0862-22CE-AEA34F12D703}"/>
                  </a:ext>
                </a:extLst>
              </p:cNvPr>
              <p:cNvSpPr/>
              <p:nvPr/>
            </p:nvSpPr>
            <p:spPr>
              <a:xfrm>
                <a:off x="6924325" y="1011841"/>
                <a:ext cx="22064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22064" h="15713" extrusionOk="0">
                    <a:moveTo>
                      <a:pt x="2008" y="3053"/>
                    </a:moveTo>
                    <a:cubicBezTo>
                      <a:pt x="4552" y="6929"/>
                      <a:pt x="7086" y="10795"/>
                      <a:pt x="9630" y="14671"/>
                    </a:cubicBezTo>
                    <a:cubicBezTo>
                      <a:pt x="9952" y="14849"/>
                      <a:pt x="13727" y="16814"/>
                      <a:pt x="17547" y="14840"/>
                    </a:cubicBezTo>
                    <a:cubicBezTo>
                      <a:pt x="20492" y="13322"/>
                      <a:pt x="22269" y="10090"/>
                      <a:pt x="22046" y="6634"/>
                    </a:cubicBezTo>
                    <a:cubicBezTo>
                      <a:pt x="18395" y="4205"/>
                      <a:pt x="12727" y="1231"/>
                      <a:pt x="5373" y="294"/>
                    </a:cubicBezTo>
                    <a:cubicBezTo>
                      <a:pt x="3454" y="53"/>
                      <a:pt x="1660" y="-28"/>
                      <a:pt x="0" y="8"/>
                    </a:cubicBezTo>
                    <a:cubicBezTo>
                      <a:pt x="669" y="1017"/>
                      <a:pt x="1339" y="2035"/>
                      <a:pt x="2008" y="305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61" name="Google Shape;3095;p67">
              <a:extLst>
                <a:ext uri="{FF2B5EF4-FFF2-40B4-BE49-F238E27FC236}">
                  <a16:creationId xmlns:a16="http://schemas.microsoft.com/office/drawing/2014/main" id="{E18EA253-44A2-2EAA-94E9-B92BC4ECC67F}"/>
                </a:ext>
              </a:extLst>
            </p:cNvPr>
            <p:cNvSpPr/>
            <p:nvPr/>
          </p:nvSpPr>
          <p:spPr>
            <a:xfrm>
              <a:off x="5946707" y="2065713"/>
              <a:ext cx="136762" cy="418025"/>
            </a:xfrm>
            <a:custGeom>
              <a:avLst/>
              <a:gdLst/>
              <a:ahLst/>
              <a:cxnLst/>
              <a:rect l="l" t="t" r="r" b="b"/>
              <a:pathLst>
                <a:path w="136762" h="418025" extrusionOk="0">
                  <a:moveTo>
                    <a:pt x="49152" y="418026"/>
                  </a:moveTo>
                  <a:cubicBezTo>
                    <a:pt x="78356" y="278687"/>
                    <a:pt x="107559" y="139339"/>
                    <a:pt x="136763" y="0"/>
                  </a:cubicBezTo>
                  <a:cubicBezTo>
                    <a:pt x="91226" y="51212"/>
                    <a:pt x="45537" y="102424"/>
                    <a:pt x="0" y="153635"/>
                  </a:cubicBezTo>
                  <a:lnTo>
                    <a:pt x="0" y="379539"/>
                  </a:lnTo>
                  <a:lnTo>
                    <a:pt x="49152" y="418026"/>
                  </a:ln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3096;p67">
              <a:extLst>
                <a:ext uri="{FF2B5EF4-FFF2-40B4-BE49-F238E27FC236}">
                  <a16:creationId xmlns:a16="http://schemas.microsoft.com/office/drawing/2014/main" id="{349AC57A-B0AE-A56F-3C50-12D9989F9978}"/>
                </a:ext>
              </a:extLst>
            </p:cNvPr>
            <p:cNvSpPr/>
            <p:nvPr/>
          </p:nvSpPr>
          <p:spPr>
            <a:xfrm>
              <a:off x="5531526" y="1839239"/>
              <a:ext cx="551970" cy="641276"/>
            </a:xfrm>
            <a:custGeom>
              <a:avLst/>
              <a:gdLst/>
              <a:ahLst/>
              <a:cxnLst/>
              <a:rect l="l" t="t" r="r" b="b"/>
              <a:pathLst>
                <a:path w="551970" h="641276" extrusionOk="0">
                  <a:moveTo>
                    <a:pt x="407335" y="641277"/>
                  </a:moveTo>
                  <a:cubicBezTo>
                    <a:pt x="355586" y="636294"/>
                    <a:pt x="231292" y="617059"/>
                    <a:pt x="116851" y="521494"/>
                  </a:cubicBezTo>
                  <a:cubicBezTo>
                    <a:pt x="93119" y="501679"/>
                    <a:pt x="72849" y="481114"/>
                    <a:pt x="55588" y="460924"/>
                  </a:cubicBezTo>
                  <a:cubicBezTo>
                    <a:pt x="1947" y="398202"/>
                    <a:pt x="-14619" y="311994"/>
                    <a:pt x="13558" y="234404"/>
                  </a:cubicBezTo>
                  <a:cubicBezTo>
                    <a:pt x="35506" y="173977"/>
                    <a:pt x="74733" y="104406"/>
                    <a:pt x="145180" y="52587"/>
                  </a:cubicBezTo>
                  <a:cubicBezTo>
                    <a:pt x="180890" y="26325"/>
                    <a:pt x="217091" y="10162"/>
                    <a:pt x="248661" y="0"/>
                  </a:cubicBezTo>
                  <a:cubicBezTo>
                    <a:pt x="344911" y="54632"/>
                    <a:pt x="441171" y="109273"/>
                    <a:pt x="537422" y="163904"/>
                  </a:cubicBezTo>
                  <a:cubicBezTo>
                    <a:pt x="536583" y="176844"/>
                    <a:pt x="535744" y="189783"/>
                    <a:pt x="534914" y="202713"/>
                  </a:cubicBezTo>
                  <a:cubicBezTo>
                    <a:pt x="540599" y="210607"/>
                    <a:pt x="546285" y="218492"/>
                    <a:pt x="551970" y="226385"/>
                  </a:cubicBezTo>
                  <a:cubicBezTo>
                    <a:pt x="503755" y="364688"/>
                    <a:pt x="455541" y="502982"/>
                    <a:pt x="407335" y="6412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3" name="Google Shape;3097;p67">
              <a:extLst>
                <a:ext uri="{FF2B5EF4-FFF2-40B4-BE49-F238E27FC236}">
                  <a16:creationId xmlns:a16="http://schemas.microsoft.com/office/drawing/2014/main" id="{096BB60C-5043-1CF0-9B3D-FEE8532F0446}"/>
                </a:ext>
              </a:extLst>
            </p:cNvPr>
            <p:cNvGrpSpPr/>
            <p:nvPr/>
          </p:nvGrpSpPr>
          <p:grpSpPr>
            <a:xfrm>
              <a:off x="6149896" y="851737"/>
              <a:ext cx="75599" cy="104721"/>
              <a:chOff x="6149896" y="851737"/>
              <a:chExt cx="75599" cy="104721"/>
            </a:xfrm>
          </p:grpSpPr>
          <p:sp>
            <p:nvSpPr>
              <p:cNvPr id="2091" name="Google Shape;3098;p67">
                <a:extLst>
                  <a:ext uri="{FF2B5EF4-FFF2-40B4-BE49-F238E27FC236}">
                    <a16:creationId xmlns:a16="http://schemas.microsoft.com/office/drawing/2014/main" id="{51017B89-B596-8090-F065-F3BF3AB6FC7E}"/>
                  </a:ext>
                </a:extLst>
              </p:cNvPr>
              <p:cNvSpPr/>
              <p:nvPr/>
            </p:nvSpPr>
            <p:spPr>
              <a:xfrm>
                <a:off x="6149896" y="851737"/>
                <a:ext cx="75599" cy="100786"/>
              </a:xfrm>
              <a:custGeom>
                <a:avLst/>
                <a:gdLst/>
                <a:ahLst/>
                <a:cxnLst/>
                <a:rect l="l" t="t" r="r" b="b"/>
                <a:pathLst>
                  <a:path w="75599" h="100786" extrusionOk="0">
                    <a:moveTo>
                      <a:pt x="907" y="56439"/>
                    </a:moveTo>
                    <a:cubicBezTo>
                      <a:pt x="5432" y="84067"/>
                      <a:pt x="25612" y="103757"/>
                      <a:pt x="45989" y="100417"/>
                    </a:cubicBezTo>
                    <a:cubicBezTo>
                      <a:pt x="66365" y="97078"/>
                      <a:pt x="79218" y="71976"/>
                      <a:pt x="74692" y="44348"/>
                    </a:cubicBezTo>
                    <a:cubicBezTo>
                      <a:pt x="70167" y="16719"/>
                      <a:pt x="49987" y="-2971"/>
                      <a:pt x="29611" y="369"/>
                    </a:cubicBezTo>
                    <a:cubicBezTo>
                      <a:pt x="9234" y="3700"/>
                      <a:pt x="-3618" y="28810"/>
                      <a:pt x="907" y="56439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2" name="Google Shape;3099;p67">
                <a:extLst>
                  <a:ext uri="{FF2B5EF4-FFF2-40B4-BE49-F238E27FC236}">
                    <a16:creationId xmlns:a16="http://schemas.microsoft.com/office/drawing/2014/main" id="{C09429D8-F087-65E2-A027-A2E84AC388F4}"/>
                  </a:ext>
                </a:extLst>
              </p:cNvPr>
              <p:cNvSpPr/>
              <p:nvPr/>
            </p:nvSpPr>
            <p:spPr>
              <a:xfrm>
                <a:off x="6157745" y="931160"/>
                <a:ext cx="57674" cy="25298"/>
              </a:xfrm>
              <a:custGeom>
                <a:avLst/>
                <a:gdLst/>
                <a:ahLst/>
                <a:cxnLst/>
                <a:rect l="l" t="t" r="r" b="b"/>
                <a:pathLst>
                  <a:path w="57674" h="25298" extrusionOk="0">
                    <a:moveTo>
                      <a:pt x="33614" y="25298"/>
                    </a:moveTo>
                    <a:cubicBezTo>
                      <a:pt x="21512" y="25298"/>
                      <a:pt x="9525" y="18440"/>
                      <a:pt x="734" y="6251"/>
                    </a:cubicBezTo>
                    <a:cubicBezTo>
                      <a:pt x="-525" y="4492"/>
                      <a:pt x="-123" y="2027"/>
                      <a:pt x="1626" y="759"/>
                    </a:cubicBezTo>
                    <a:cubicBezTo>
                      <a:pt x="3393" y="-535"/>
                      <a:pt x="5839" y="-134"/>
                      <a:pt x="7133" y="1652"/>
                    </a:cubicBezTo>
                    <a:cubicBezTo>
                      <a:pt x="15389" y="13091"/>
                      <a:pt x="26671" y="18851"/>
                      <a:pt x="37506" y="17110"/>
                    </a:cubicBezTo>
                    <a:cubicBezTo>
                      <a:pt x="42504" y="16288"/>
                      <a:pt x="47056" y="13966"/>
                      <a:pt x="51037" y="10198"/>
                    </a:cubicBezTo>
                    <a:cubicBezTo>
                      <a:pt x="52634" y="8689"/>
                      <a:pt x="55107" y="8778"/>
                      <a:pt x="56597" y="10350"/>
                    </a:cubicBezTo>
                    <a:cubicBezTo>
                      <a:pt x="58088" y="11930"/>
                      <a:pt x="58025" y="14422"/>
                      <a:pt x="56446" y="15922"/>
                    </a:cubicBezTo>
                    <a:cubicBezTo>
                      <a:pt x="51376" y="20717"/>
                      <a:pt x="45253" y="23816"/>
                      <a:pt x="38764" y="24879"/>
                    </a:cubicBezTo>
                    <a:cubicBezTo>
                      <a:pt x="37059" y="25164"/>
                      <a:pt x="35337" y="25298"/>
                      <a:pt x="33614" y="2529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3" name="Google Shape;3100;p67">
                <a:extLst>
                  <a:ext uri="{FF2B5EF4-FFF2-40B4-BE49-F238E27FC236}">
                    <a16:creationId xmlns:a16="http://schemas.microsoft.com/office/drawing/2014/main" id="{C1727E06-9FC3-A562-CBFC-8580F1673898}"/>
                  </a:ext>
                </a:extLst>
              </p:cNvPr>
              <p:cNvSpPr/>
              <p:nvPr/>
            </p:nvSpPr>
            <p:spPr>
              <a:xfrm>
                <a:off x="6169377" y="878087"/>
                <a:ext cx="33834" cy="50645"/>
              </a:xfrm>
              <a:custGeom>
                <a:avLst/>
                <a:gdLst/>
                <a:ahLst/>
                <a:cxnLst/>
                <a:rect l="l" t="t" r="r" b="b"/>
                <a:pathLst>
                  <a:path w="33834" h="50645" extrusionOk="0">
                    <a:moveTo>
                      <a:pt x="29899" y="50645"/>
                    </a:moveTo>
                    <a:cubicBezTo>
                      <a:pt x="28578" y="50645"/>
                      <a:pt x="27266" y="49967"/>
                      <a:pt x="26534" y="48752"/>
                    </a:cubicBezTo>
                    <a:lnTo>
                      <a:pt x="570" y="5970"/>
                    </a:lnTo>
                    <a:cubicBezTo>
                      <a:pt x="-554" y="4113"/>
                      <a:pt x="35" y="1684"/>
                      <a:pt x="1891" y="559"/>
                    </a:cubicBezTo>
                    <a:cubicBezTo>
                      <a:pt x="3748" y="-540"/>
                      <a:pt x="6184" y="23"/>
                      <a:pt x="7300" y="1880"/>
                    </a:cubicBezTo>
                    <a:lnTo>
                      <a:pt x="33264" y="44662"/>
                    </a:lnTo>
                    <a:cubicBezTo>
                      <a:pt x="34389" y="46520"/>
                      <a:pt x="33799" y="48949"/>
                      <a:pt x="31943" y="50074"/>
                    </a:cubicBezTo>
                    <a:cubicBezTo>
                      <a:pt x="31300" y="50458"/>
                      <a:pt x="30604" y="50645"/>
                      <a:pt x="29899" y="50645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4" name="Google Shape;3101;p67">
                <a:extLst>
                  <a:ext uri="{FF2B5EF4-FFF2-40B4-BE49-F238E27FC236}">
                    <a16:creationId xmlns:a16="http://schemas.microsoft.com/office/drawing/2014/main" id="{59BB017A-90ED-974A-C613-C7171EEDDF39}"/>
                  </a:ext>
                </a:extLst>
              </p:cNvPr>
              <p:cNvSpPr/>
              <p:nvPr/>
            </p:nvSpPr>
            <p:spPr>
              <a:xfrm>
                <a:off x="6181724" y="879579"/>
                <a:ext cx="14352" cy="23793"/>
              </a:xfrm>
              <a:custGeom>
                <a:avLst/>
                <a:gdLst/>
                <a:ahLst/>
                <a:cxnLst/>
                <a:rect l="l" t="t" r="r" b="b"/>
                <a:pathLst>
                  <a:path w="14352" h="23793" extrusionOk="0">
                    <a:moveTo>
                      <a:pt x="3932" y="23793"/>
                    </a:moveTo>
                    <a:cubicBezTo>
                      <a:pt x="3441" y="23793"/>
                      <a:pt x="2932" y="23704"/>
                      <a:pt x="2441" y="23498"/>
                    </a:cubicBezTo>
                    <a:cubicBezTo>
                      <a:pt x="424" y="22677"/>
                      <a:pt x="-522" y="20373"/>
                      <a:pt x="291" y="18373"/>
                    </a:cubicBezTo>
                    <a:lnTo>
                      <a:pt x="6779" y="2469"/>
                    </a:lnTo>
                    <a:cubicBezTo>
                      <a:pt x="7582" y="451"/>
                      <a:pt x="9858" y="-549"/>
                      <a:pt x="11911" y="308"/>
                    </a:cubicBezTo>
                    <a:cubicBezTo>
                      <a:pt x="13928" y="1129"/>
                      <a:pt x="14875" y="3433"/>
                      <a:pt x="14062" y="5434"/>
                    </a:cubicBezTo>
                    <a:lnTo>
                      <a:pt x="7574" y="21337"/>
                    </a:lnTo>
                    <a:cubicBezTo>
                      <a:pt x="6958" y="22864"/>
                      <a:pt x="5485" y="23793"/>
                      <a:pt x="3932" y="23793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64" name="Google Shape;3102;p67">
              <a:extLst>
                <a:ext uri="{FF2B5EF4-FFF2-40B4-BE49-F238E27FC236}">
                  <a16:creationId xmlns:a16="http://schemas.microsoft.com/office/drawing/2014/main" id="{0937E0E2-5C3B-19D9-AB61-DEEF9F23E2DD}"/>
                </a:ext>
              </a:extLst>
            </p:cNvPr>
            <p:cNvSpPr/>
            <p:nvPr/>
          </p:nvSpPr>
          <p:spPr>
            <a:xfrm>
              <a:off x="5854004" y="3120613"/>
              <a:ext cx="400805" cy="589411"/>
            </a:xfrm>
            <a:custGeom>
              <a:avLst/>
              <a:gdLst/>
              <a:ahLst/>
              <a:cxnLst/>
              <a:rect l="l" t="t" r="r" b="b"/>
              <a:pathLst>
                <a:path w="400805" h="589411" extrusionOk="0">
                  <a:moveTo>
                    <a:pt x="395120" y="579974"/>
                  </a:moveTo>
                  <a:cubicBezTo>
                    <a:pt x="386953" y="590029"/>
                    <a:pt x="373610" y="589404"/>
                    <a:pt x="372191" y="589404"/>
                  </a:cubicBezTo>
                  <a:lnTo>
                    <a:pt x="10742" y="417231"/>
                  </a:lnTo>
                  <a:cubicBezTo>
                    <a:pt x="5556" y="410944"/>
                    <a:pt x="-718" y="401363"/>
                    <a:pt x="67" y="390058"/>
                  </a:cubicBezTo>
                  <a:cubicBezTo>
                    <a:pt x="1165" y="369162"/>
                    <a:pt x="25504" y="355027"/>
                    <a:pt x="34769" y="349053"/>
                  </a:cubicBezTo>
                  <a:cubicBezTo>
                    <a:pt x="58474" y="333819"/>
                    <a:pt x="90034" y="304127"/>
                    <a:pt x="120809" y="239405"/>
                  </a:cubicBezTo>
                  <a:cubicBezTo>
                    <a:pt x="129600" y="217724"/>
                    <a:pt x="142631" y="184264"/>
                    <a:pt x="156457" y="143107"/>
                  </a:cubicBezTo>
                  <a:cubicBezTo>
                    <a:pt x="175459" y="86082"/>
                    <a:pt x="187392" y="39737"/>
                    <a:pt x="195710" y="0"/>
                  </a:cubicBezTo>
                  <a:cubicBezTo>
                    <a:pt x="239676" y="20110"/>
                    <a:pt x="283643" y="40219"/>
                    <a:pt x="327760" y="60320"/>
                  </a:cubicBezTo>
                  <a:cubicBezTo>
                    <a:pt x="280501" y="138866"/>
                    <a:pt x="239364" y="214429"/>
                    <a:pt x="203565" y="285750"/>
                  </a:cubicBezTo>
                  <a:cubicBezTo>
                    <a:pt x="208116" y="331461"/>
                    <a:pt x="221933" y="365242"/>
                    <a:pt x="232144" y="385665"/>
                  </a:cubicBezTo>
                  <a:cubicBezTo>
                    <a:pt x="255849" y="432474"/>
                    <a:pt x="287409" y="460593"/>
                    <a:pt x="316149" y="486516"/>
                  </a:cubicBezTo>
                  <a:cubicBezTo>
                    <a:pt x="345825" y="513225"/>
                    <a:pt x="373619" y="531763"/>
                    <a:pt x="393870" y="543854"/>
                  </a:cubicBezTo>
                  <a:cubicBezTo>
                    <a:pt x="402814" y="555150"/>
                    <a:pt x="402974" y="570384"/>
                    <a:pt x="395120" y="5799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3103;p67">
              <a:extLst>
                <a:ext uri="{FF2B5EF4-FFF2-40B4-BE49-F238E27FC236}">
                  <a16:creationId xmlns:a16="http://schemas.microsoft.com/office/drawing/2014/main" id="{9D66909D-B152-7158-C268-F8ECC95887FE}"/>
                </a:ext>
              </a:extLst>
            </p:cNvPr>
            <p:cNvSpPr/>
            <p:nvPr/>
          </p:nvSpPr>
          <p:spPr>
            <a:xfrm>
              <a:off x="6847353" y="2781267"/>
              <a:ext cx="682983" cy="442653"/>
            </a:xfrm>
            <a:custGeom>
              <a:avLst/>
              <a:gdLst/>
              <a:ahLst/>
              <a:cxnLst/>
              <a:rect l="l" t="t" r="r" b="b"/>
              <a:pathLst>
                <a:path w="682983" h="442653" extrusionOk="0">
                  <a:moveTo>
                    <a:pt x="681458" y="134008"/>
                  </a:moveTo>
                  <a:lnTo>
                    <a:pt x="420812" y="437823"/>
                  </a:lnTo>
                  <a:cubicBezTo>
                    <a:pt x="413430" y="441278"/>
                    <a:pt x="402443" y="444734"/>
                    <a:pt x="391760" y="441118"/>
                  </a:cubicBezTo>
                  <a:cubicBezTo>
                    <a:pt x="371972" y="434367"/>
                    <a:pt x="364752" y="407346"/>
                    <a:pt x="361297" y="396817"/>
                  </a:cubicBezTo>
                  <a:cubicBezTo>
                    <a:pt x="352979" y="369796"/>
                    <a:pt x="332406" y="331622"/>
                    <a:pt x="278078" y="284964"/>
                  </a:cubicBezTo>
                  <a:cubicBezTo>
                    <a:pt x="259388" y="270668"/>
                    <a:pt x="230657" y="249460"/>
                    <a:pt x="194546" y="225269"/>
                  </a:cubicBezTo>
                  <a:cubicBezTo>
                    <a:pt x="110540" y="169343"/>
                    <a:pt x="50250" y="140750"/>
                    <a:pt x="0" y="118131"/>
                  </a:cubicBezTo>
                  <a:cubicBezTo>
                    <a:pt x="35175" y="81528"/>
                    <a:pt x="70662" y="44925"/>
                    <a:pt x="105988" y="8323"/>
                  </a:cubicBezTo>
                  <a:cubicBezTo>
                    <a:pt x="111799" y="5492"/>
                    <a:pt x="117609" y="2670"/>
                    <a:pt x="123419" y="0"/>
                  </a:cubicBezTo>
                  <a:cubicBezTo>
                    <a:pt x="199419" y="81689"/>
                    <a:pt x="273838" y="153796"/>
                    <a:pt x="344500" y="217107"/>
                  </a:cubicBezTo>
                  <a:cubicBezTo>
                    <a:pt x="389877" y="224805"/>
                    <a:pt x="425988" y="220251"/>
                    <a:pt x="448293" y="215697"/>
                  </a:cubicBezTo>
                  <a:cubicBezTo>
                    <a:pt x="499640" y="205168"/>
                    <a:pt x="535127" y="182076"/>
                    <a:pt x="567624" y="161029"/>
                  </a:cubicBezTo>
                  <a:cubicBezTo>
                    <a:pt x="601068" y="139348"/>
                    <a:pt x="626344" y="117515"/>
                    <a:pt x="643302" y="101173"/>
                  </a:cubicBezTo>
                  <a:cubicBezTo>
                    <a:pt x="656646" y="95360"/>
                    <a:pt x="671408" y="99289"/>
                    <a:pt x="678477" y="109344"/>
                  </a:cubicBezTo>
                  <a:cubicBezTo>
                    <a:pt x="686010" y="119863"/>
                    <a:pt x="681931" y="132588"/>
                    <a:pt x="681458" y="1340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3104;p67">
              <a:extLst>
                <a:ext uri="{FF2B5EF4-FFF2-40B4-BE49-F238E27FC236}">
                  <a16:creationId xmlns:a16="http://schemas.microsoft.com/office/drawing/2014/main" id="{E72F50B8-3360-D845-5329-F422F09EBF8C}"/>
                </a:ext>
              </a:extLst>
            </p:cNvPr>
            <p:cNvGrpSpPr/>
            <p:nvPr/>
          </p:nvGrpSpPr>
          <p:grpSpPr>
            <a:xfrm>
              <a:off x="7331200" y="2040692"/>
              <a:ext cx="569223" cy="540182"/>
              <a:chOff x="7331200" y="2040692"/>
              <a:chExt cx="569223" cy="540182"/>
            </a:xfrm>
          </p:grpSpPr>
          <p:grpSp>
            <p:nvGrpSpPr>
              <p:cNvPr id="2084" name="Google Shape;3105;p67">
                <a:extLst>
                  <a:ext uri="{FF2B5EF4-FFF2-40B4-BE49-F238E27FC236}">
                    <a16:creationId xmlns:a16="http://schemas.microsoft.com/office/drawing/2014/main" id="{F69E36B1-DF4F-E240-E1CD-5B00440AC23F}"/>
                  </a:ext>
                </a:extLst>
              </p:cNvPr>
              <p:cNvGrpSpPr/>
              <p:nvPr/>
            </p:nvGrpSpPr>
            <p:grpSpPr>
              <a:xfrm>
                <a:off x="7331200" y="2040692"/>
                <a:ext cx="569223" cy="455616"/>
                <a:chOff x="7331200" y="2040692"/>
                <a:chExt cx="569223" cy="455616"/>
              </a:xfrm>
            </p:grpSpPr>
            <p:sp>
              <p:nvSpPr>
                <p:cNvPr id="2086" name="Google Shape;3106;p67">
                  <a:extLst>
                    <a:ext uri="{FF2B5EF4-FFF2-40B4-BE49-F238E27FC236}">
                      <a16:creationId xmlns:a16="http://schemas.microsoft.com/office/drawing/2014/main" id="{0D21C463-F5E3-4554-FDC9-D1C235DCB243}"/>
                    </a:ext>
                  </a:extLst>
                </p:cNvPr>
                <p:cNvSpPr/>
                <p:nvPr/>
              </p:nvSpPr>
              <p:spPr>
                <a:xfrm>
                  <a:off x="7551517" y="2040692"/>
                  <a:ext cx="152766" cy="331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66" h="331470" extrusionOk="0">
                      <a:moveTo>
                        <a:pt x="152766" y="165735"/>
                      </a:moveTo>
                      <a:cubicBezTo>
                        <a:pt x="152766" y="257264"/>
                        <a:pt x="118573" y="331470"/>
                        <a:pt x="76383" y="331470"/>
                      </a:cubicBezTo>
                      <a:cubicBezTo>
                        <a:pt x="34202" y="331470"/>
                        <a:pt x="0" y="257264"/>
                        <a:pt x="0" y="165735"/>
                      </a:cubicBezTo>
                      <a:cubicBezTo>
                        <a:pt x="0" y="74197"/>
                        <a:pt x="34193" y="0"/>
                        <a:pt x="76383" y="0"/>
                      </a:cubicBezTo>
                      <a:cubicBezTo>
                        <a:pt x="118573" y="0"/>
                        <a:pt x="152766" y="74206"/>
                        <a:pt x="152766" y="165735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7" name="Google Shape;3107;p67">
                  <a:extLst>
                    <a:ext uri="{FF2B5EF4-FFF2-40B4-BE49-F238E27FC236}">
                      <a16:creationId xmlns:a16="http://schemas.microsoft.com/office/drawing/2014/main" id="{D4FAEB4B-64C1-275D-8A30-42EF9AAFFFB8}"/>
                    </a:ext>
                  </a:extLst>
                </p:cNvPr>
                <p:cNvSpPr/>
                <p:nvPr/>
              </p:nvSpPr>
              <p:spPr>
                <a:xfrm>
                  <a:off x="7331200" y="2316969"/>
                  <a:ext cx="333655" cy="168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655" h="168083" extrusionOk="0">
                      <a:moveTo>
                        <a:pt x="332375" y="16938"/>
                      </a:moveTo>
                      <a:cubicBezTo>
                        <a:pt x="343692" y="44880"/>
                        <a:pt x="278742" y="97574"/>
                        <a:pt x="187311" y="134632"/>
                      </a:cubicBezTo>
                      <a:cubicBezTo>
                        <a:pt x="95880" y="171690"/>
                        <a:pt x="12589" y="179084"/>
                        <a:pt x="1281" y="151152"/>
                      </a:cubicBezTo>
                      <a:cubicBezTo>
                        <a:pt x="-10037" y="123211"/>
                        <a:pt x="54913" y="70517"/>
                        <a:pt x="146344" y="33458"/>
                      </a:cubicBezTo>
                      <a:cubicBezTo>
                        <a:pt x="237766" y="-3609"/>
                        <a:pt x="321057" y="-11003"/>
                        <a:pt x="332375" y="16938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8" name="Google Shape;3108;p67">
                  <a:extLst>
                    <a:ext uri="{FF2B5EF4-FFF2-40B4-BE49-F238E27FC236}">
                      <a16:creationId xmlns:a16="http://schemas.microsoft.com/office/drawing/2014/main" id="{ACA5B0F5-B133-4D66-B45F-CDB7B7582102}"/>
                    </a:ext>
                  </a:extLst>
                </p:cNvPr>
                <p:cNvSpPr/>
                <p:nvPr/>
              </p:nvSpPr>
              <p:spPr>
                <a:xfrm>
                  <a:off x="7595047" y="2202638"/>
                  <a:ext cx="305376" cy="159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376" h="159001" extrusionOk="0">
                      <a:moveTo>
                        <a:pt x="303977" y="18175"/>
                      </a:moveTo>
                      <a:cubicBezTo>
                        <a:pt x="315294" y="46116"/>
                        <a:pt x="256727" y="96220"/>
                        <a:pt x="173176" y="130091"/>
                      </a:cubicBezTo>
                      <a:cubicBezTo>
                        <a:pt x="89618" y="163961"/>
                        <a:pt x="12708" y="168765"/>
                        <a:pt x="1399" y="140824"/>
                      </a:cubicBezTo>
                      <a:cubicBezTo>
                        <a:pt x="-9918" y="112883"/>
                        <a:pt x="48650" y="62779"/>
                        <a:pt x="132200" y="28908"/>
                      </a:cubicBezTo>
                      <a:cubicBezTo>
                        <a:pt x="215759" y="-4953"/>
                        <a:pt x="292669" y="-9766"/>
                        <a:pt x="303977" y="18175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9" name="Google Shape;3109;p67">
                  <a:extLst>
                    <a:ext uri="{FF2B5EF4-FFF2-40B4-BE49-F238E27FC236}">
                      <a16:creationId xmlns:a16="http://schemas.microsoft.com/office/drawing/2014/main" id="{F4CE62A7-939C-65E0-53B7-97A580671EF1}"/>
                    </a:ext>
                  </a:extLst>
                </p:cNvPr>
                <p:cNvSpPr/>
                <p:nvPr/>
              </p:nvSpPr>
              <p:spPr>
                <a:xfrm>
                  <a:off x="7380723" y="2158613"/>
                  <a:ext cx="234596" cy="202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96" h="202276" extrusionOk="0">
                      <a:moveTo>
                        <a:pt x="157745" y="50092"/>
                      </a:moveTo>
                      <a:cubicBezTo>
                        <a:pt x="218535" y="98303"/>
                        <a:pt x="249703" y="160239"/>
                        <a:pt x="227372" y="188430"/>
                      </a:cubicBezTo>
                      <a:cubicBezTo>
                        <a:pt x="205041" y="216621"/>
                        <a:pt x="137645" y="200396"/>
                        <a:pt x="76855" y="152185"/>
                      </a:cubicBezTo>
                      <a:cubicBezTo>
                        <a:pt x="16064" y="103973"/>
                        <a:pt x="-15112" y="42037"/>
                        <a:pt x="7228" y="13846"/>
                      </a:cubicBezTo>
                      <a:cubicBezTo>
                        <a:pt x="29568" y="-14345"/>
                        <a:pt x="96964" y="1880"/>
                        <a:pt x="157745" y="50092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90" name="Google Shape;3110;p67">
                  <a:extLst>
                    <a:ext uri="{FF2B5EF4-FFF2-40B4-BE49-F238E27FC236}">
                      <a16:creationId xmlns:a16="http://schemas.microsoft.com/office/drawing/2014/main" id="{6018F7B9-68E9-BE18-80CF-05DBAD4F4DE8}"/>
                    </a:ext>
                  </a:extLst>
                </p:cNvPr>
                <p:cNvSpPr/>
                <p:nvPr/>
              </p:nvSpPr>
              <p:spPr>
                <a:xfrm>
                  <a:off x="7583188" y="2294032"/>
                  <a:ext cx="234597" cy="202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97" h="202276" extrusionOk="0">
                      <a:moveTo>
                        <a:pt x="157751" y="50092"/>
                      </a:moveTo>
                      <a:cubicBezTo>
                        <a:pt x="218541" y="98303"/>
                        <a:pt x="249708" y="160239"/>
                        <a:pt x="227368" y="188430"/>
                      </a:cubicBezTo>
                      <a:cubicBezTo>
                        <a:pt x="205028" y="216621"/>
                        <a:pt x="137642" y="200396"/>
                        <a:pt x="76851" y="152185"/>
                      </a:cubicBezTo>
                      <a:cubicBezTo>
                        <a:pt x="16061" y="103973"/>
                        <a:pt x="-15106" y="42037"/>
                        <a:pt x="7225" y="13846"/>
                      </a:cubicBezTo>
                      <a:cubicBezTo>
                        <a:pt x="29574" y="-14345"/>
                        <a:pt x="96960" y="1880"/>
                        <a:pt x="157751" y="50092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85" name="Google Shape;3111;p67">
                <a:extLst>
                  <a:ext uri="{FF2B5EF4-FFF2-40B4-BE49-F238E27FC236}">
                    <a16:creationId xmlns:a16="http://schemas.microsoft.com/office/drawing/2014/main" id="{1AFE3B3C-EA2F-F613-649D-890EED3AF1F1}"/>
                  </a:ext>
                </a:extLst>
              </p:cNvPr>
              <p:cNvSpPr/>
              <p:nvPr/>
            </p:nvSpPr>
            <p:spPr>
              <a:xfrm>
                <a:off x="7539758" y="2305182"/>
                <a:ext cx="141284" cy="275692"/>
              </a:xfrm>
              <a:custGeom>
                <a:avLst/>
                <a:gdLst/>
                <a:ahLst/>
                <a:cxnLst/>
                <a:rect l="l" t="t" r="r" b="b"/>
                <a:pathLst>
                  <a:path w="141284" h="275692" extrusionOk="0">
                    <a:moveTo>
                      <a:pt x="134160" y="152169"/>
                    </a:moveTo>
                    <a:cubicBezTo>
                      <a:pt x="117104" y="227884"/>
                      <a:pt x="74843" y="282846"/>
                      <a:pt x="39766" y="274935"/>
                    </a:cubicBezTo>
                    <a:cubicBezTo>
                      <a:pt x="4681" y="267023"/>
                      <a:pt x="-9930" y="199238"/>
                      <a:pt x="7126" y="123523"/>
                    </a:cubicBezTo>
                    <a:cubicBezTo>
                      <a:pt x="24182" y="47808"/>
                      <a:pt x="66444" y="-7154"/>
                      <a:pt x="101520" y="758"/>
                    </a:cubicBezTo>
                    <a:cubicBezTo>
                      <a:pt x="136597" y="8669"/>
                      <a:pt x="151216" y="76463"/>
                      <a:pt x="134160" y="152169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7" name="Google Shape;3112;p67">
              <a:extLst>
                <a:ext uri="{FF2B5EF4-FFF2-40B4-BE49-F238E27FC236}">
                  <a16:creationId xmlns:a16="http://schemas.microsoft.com/office/drawing/2014/main" id="{7D907C8F-7719-61E2-9485-0B670A10F5AD}"/>
                </a:ext>
              </a:extLst>
            </p:cNvPr>
            <p:cNvGrpSpPr/>
            <p:nvPr/>
          </p:nvGrpSpPr>
          <p:grpSpPr>
            <a:xfrm>
              <a:off x="7624106" y="2947654"/>
              <a:ext cx="416534" cy="395281"/>
              <a:chOff x="7624106" y="2947654"/>
              <a:chExt cx="416534" cy="395281"/>
            </a:xfrm>
          </p:grpSpPr>
          <p:grpSp>
            <p:nvGrpSpPr>
              <p:cNvPr id="2077" name="Google Shape;3113;p67">
                <a:extLst>
                  <a:ext uri="{FF2B5EF4-FFF2-40B4-BE49-F238E27FC236}">
                    <a16:creationId xmlns:a16="http://schemas.microsoft.com/office/drawing/2014/main" id="{97157D89-C902-D84E-EF2C-D4A309CAB00B}"/>
                  </a:ext>
                </a:extLst>
              </p:cNvPr>
              <p:cNvGrpSpPr/>
              <p:nvPr/>
            </p:nvGrpSpPr>
            <p:grpSpPr>
              <a:xfrm>
                <a:off x="7624106" y="2947654"/>
                <a:ext cx="416534" cy="333404"/>
                <a:chOff x="7624106" y="2947654"/>
                <a:chExt cx="416534" cy="333404"/>
              </a:xfrm>
            </p:grpSpPr>
            <p:sp>
              <p:nvSpPr>
                <p:cNvPr id="2079" name="Google Shape;3114;p67">
                  <a:extLst>
                    <a:ext uri="{FF2B5EF4-FFF2-40B4-BE49-F238E27FC236}">
                      <a16:creationId xmlns:a16="http://schemas.microsoft.com/office/drawing/2014/main" id="{50FBBBE8-2494-35B2-A9CD-BD2EF9848C3F}"/>
                    </a:ext>
                  </a:extLst>
                </p:cNvPr>
                <p:cNvSpPr/>
                <p:nvPr/>
              </p:nvSpPr>
              <p:spPr>
                <a:xfrm>
                  <a:off x="7785325" y="2947654"/>
                  <a:ext cx="111780" cy="242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80" h="242548" extrusionOk="0">
                      <a:moveTo>
                        <a:pt x="111781" y="121274"/>
                      </a:moveTo>
                      <a:cubicBezTo>
                        <a:pt x="111781" y="188252"/>
                        <a:pt x="86758" y="242548"/>
                        <a:pt x="55890" y="242548"/>
                      </a:cubicBezTo>
                      <a:cubicBezTo>
                        <a:pt x="25023" y="242548"/>
                        <a:pt x="0" y="188252"/>
                        <a:pt x="0" y="121274"/>
                      </a:cubicBezTo>
                      <a:cubicBezTo>
                        <a:pt x="0" y="54296"/>
                        <a:pt x="25023" y="0"/>
                        <a:pt x="55890" y="0"/>
                      </a:cubicBezTo>
                      <a:cubicBezTo>
                        <a:pt x="86758" y="0"/>
                        <a:pt x="111781" y="54296"/>
                        <a:pt x="111781" y="121274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0" name="Google Shape;3115;p67">
                  <a:extLst>
                    <a:ext uri="{FF2B5EF4-FFF2-40B4-BE49-F238E27FC236}">
                      <a16:creationId xmlns:a16="http://schemas.microsoft.com/office/drawing/2014/main" id="{19FAEE45-03AB-A203-3116-821172C28B85}"/>
                    </a:ext>
                  </a:extLst>
                </p:cNvPr>
                <p:cNvSpPr/>
                <p:nvPr/>
              </p:nvSpPr>
              <p:spPr>
                <a:xfrm>
                  <a:off x="7624106" y="3149817"/>
                  <a:ext cx="244152" cy="122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52" h="122996" extrusionOk="0">
                      <a:moveTo>
                        <a:pt x="243215" y="12391"/>
                      </a:moveTo>
                      <a:cubicBezTo>
                        <a:pt x="251498" y="32840"/>
                        <a:pt x="203971" y="71398"/>
                        <a:pt x="137067" y="98517"/>
                      </a:cubicBezTo>
                      <a:cubicBezTo>
                        <a:pt x="70162" y="125637"/>
                        <a:pt x="9211" y="131048"/>
                        <a:pt x="937" y="110599"/>
                      </a:cubicBezTo>
                      <a:cubicBezTo>
                        <a:pt x="-7346" y="90150"/>
                        <a:pt x="40182" y="51592"/>
                        <a:pt x="107086" y="24473"/>
                      </a:cubicBezTo>
                      <a:cubicBezTo>
                        <a:pt x="173982" y="-2638"/>
                        <a:pt x="234933" y="-8049"/>
                        <a:pt x="243215" y="12391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1" name="Google Shape;3116;p67">
                  <a:extLst>
                    <a:ext uri="{FF2B5EF4-FFF2-40B4-BE49-F238E27FC236}">
                      <a16:creationId xmlns:a16="http://schemas.microsoft.com/office/drawing/2014/main" id="{25BB708E-196C-B76F-96A9-B22879F19CF8}"/>
                    </a:ext>
                  </a:extLst>
                </p:cNvPr>
                <p:cNvSpPr/>
                <p:nvPr/>
              </p:nvSpPr>
              <p:spPr>
                <a:xfrm>
                  <a:off x="7817181" y="3066160"/>
                  <a:ext cx="223459" cy="116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459" h="116351" extrusionOk="0">
                      <a:moveTo>
                        <a:pt x="222435" y="13296"/>
                      </a:moveTo>
                      <a:cubicBezTo>
                        <a:pt x="230718" y="33745"/>
                        <a:pt x="187859" y="70410"/>
                        <a:pt x="126720" y="95190"/>
                      </a:cubicBezTo>
                      <a:cubicBezTo>
                        <a:pt x="65581" y="119979"/>
                        <a:pt x="9298" y="123497"/>
                        <a:pt x="1024" y="103048"/>
                      </a:cubicBezTo>
                      <a:cubicBezTo>
                        <a:pt x="-7258" y="82599"/>
                        <a:pt x="35601" y="45934"/>
                        <a:pt x="96739" y="21154"/>
                      </a:cubicBezTo>
                      <a:cubicBezTo>
                        <a:pt x="157878" y="-3626"/>
                        <a:pt x="214152" y="-7144"/>
                        <a:pt x="222435" y="13296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2" name="Google Shape;3117;p67">
                  <a:extLst>
                    <a:ext uri="{FF2B5EF4-FFF2-40B4-BE49-F238E27FC236}">
                      <a16:creationId xmlns:a16="http://schemas.microsoft.com/office/drawing/2014/main" id="{A13F71FB-D4E2-1302-8B90-AA2C33025B4E}"/>
                    </a:ext>
                  </a:extLst>
                </p:cNvPr>
                <p:cNvSpPr/>
                <p:nvPr/>
              </p:nvSpPr>
              <p:spPr>
                <a:xfrm>
                  <a:off x="7660345" y="3033940"/>
                  <a:ext cx="171667" cy="1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67" h="148025" extrusionOk="0">
                      <a:moveTo>
                        <a:pt x="115430" y="36657"/>
                      </a:moveTo>
                      <a:cubicBezTo>
                        <a:pt x="159914" y="71939"/>
                        <a:pt x="182727" y="117257"/>
                        <a:pt x="166376" y="137893"/>
                      </a:cubicBezTo>
                      <a:cubicBezTo>
                        <a:pt x="150034" y="158521"/>
                        <a:pt x="100721" y="146653"/>
                        <a:pt x="56237" y="111372"/>
                      </a:cubicBezTo>
                      <a:cubicBezTo>
                        <a:pt x="11753" y="76091"/>
                        <a:pt x="-11060" y="30773"/>
                        <a:pt x="5291" y="10136"/>
                      </a:cubicBezTo>
                      <a:cubicBezTo>
                        <a:pt x="21634" y="-10500"/>
                        <a:pt x="70946" y="1376"/>
                        <a:pt x="115430" y="36657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83" name="Google Shape;3118;p67">
                  <a:extLst>
                    <a:ext uri="{FF2B5EF4-FFF2-40B4-BE49-F238E27FC236}">
                      <a16:creationId xmlns:a16="http://schemas.microsoft.com/office/drawing/2014/main" id="{4303107D-D6E1-6899-E430-2B14C971C846}"/>
                    </a:ext>
                  </a:extLst>
                </p:cNvPr>
                <p:cNvSpPr/>
                <p:nvPr/>
              </p:nvSpPr>
              <p:spPr>
                <a:xfrm>
                  <a:off x="7808505" y="3133033"/>
                  <a:ext cx="171667" cy="1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67" h="148025" extrusionOk="0">
                      <a:moveTo>
                        <a:pt x="115430" y="36657"/>
                      </a:moveTo>
                      <a:cubicBezTo>
                        <a:pt x="159914" y="71939"/>
                        <a:pt x="182727" y="117257"/>
                        <a:pt x="166376" y="137893"/>
                      </a:cubicBezTo>
                      <a:cubicBezTo>
                        <a:pt x="150033" y="158521"/>
                        <a:pt x="100721" y="146653"/>
                        <a:pt x="56237" y="111372"/>
                      </a:cubicBezTo>
                      <a:cubicBezTo>
                        <a:pt x="11753" y="76091"/>
                        <a:pt x="-11060" y="30773"/>
                        <a:pt x="5292" y="10136"/>
                      </a:cubicBezTo>
                      <a:cubicBezTo>
                        <a:pt x="21634" y="-10500"/>
                        <a:pt x="70946" y="1376"/>
                        <a:pt x="115430" y="36657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78" name="Google Shape;3119;p67">
                <a:extLst>
                  <a:ext uri="{FF2B5EF4-FFF2-40B4-BE49-F238E27FC236}">
                    <a16:creationId xmlns:a16="http://schemas.microsoft.com/office/drawing/2014/main" id="{40F6368E-EBB6-8B66-C460-B2C9A7A12C80}"/>
                  </a:ext>
                </a:extLst>
              </p:cNvPr>
              <p:cNvSpPr/>
              <p:nvPr/>
            </p:nvSpPr>
            <p:spPr>
              <a:xfrm>
                <a:off x="7776721" y="3141196"/>
                <a:ext cx="103381" cy="201739"/>
              </a:xfrm>
              <a:custGeom>
                <a:avLst/>
                <a:gdLst/>
                <a:ahLst/>
                <a:cxnLst/>
                <a:rect l="l" t="t" r="r" b="b"/>
                <a:pathLst>
                  <a:path w="103381" h="201739" extrusionOk="0">
                    <a:moveTo>
                      <a:pt x="98169" y="111353"/>
                    </a:moveTo>
                    <a:cubicBezTo>
                      <a:pt x="85692" y="166753"/>
                      <a:pt x="54766" y="206972"/>
                      <a:pt x="29096" y="201186"/>
                    </a:cubicBezTo>
                    <a:cubicBezTo>
                      <a:pt x="3427" y="195400"/>
                      <a:pt x="-7265" y="145795"/>
                      <a:pt x="5212" y="90386"/>
                    </a:cubicBezTo>
                    <a:cubicBezTo>
                      <a:pt x="17690" y="34987"/>
                      <a:pt x="48625" y="-5233"/>
                      <a:pt x="74294" y="554"/>
                    </a:cubicBezTo>
                    <a:cubicBezTo>
                      <a:pt x="99955" y="6349"/>
                      <a:pt x="110647" y="55945"/>
                      <a:pt x="98169" y="111353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8" name="Google Shape;3120;p67">
              <a:extLst>
                <a:ext uri="{FF2B5EF4-FFF2-40B4-BE49-F238E27FC236}">
                  <a16:creationId xmlns:a16="http://schemas.microsoft.com/office/drawing/2014/main" id="{62F4998A-F704-2B00-A9A4-FC9E50982ADD}"/>
                </a:ext>
              </a:extLst>
            </p:cNvPr>
            <p:cNvGrpSpPr/>
            <p:nvPr/>
          </p:nvGrpSpPr>
          <p:grpSpPr>
            <a:xfrm>
              <a:off x="7089141" y="3389531"/>
              <a:ext cx="269367" cy="255621"/>
              <a:chOff x="7089141" y="3389531"/>
              <a:chExt cx="269367" cy="255621"/>
            </a:xfrm>
          </p:grpSpPr>
          <p:grpSp>
            <p:nvGrpSpPr>
              <p:cNvPr id="2070" name="Google Shape;3121;p67">
                <a:extLst>
                  <a:ext uri="{FF2B5EF4-FFF2-40B4-BE49-F238E27FC236}">
                    <a16:creationId xmlns:a16="http://schemas.microsoft.com/office/drawing/2014/main" id="{D6D6CF57-1EF8-8CEF-C0B7-34F9A84E9E94}"/>
                  </a:ext>
                </a:extLst>
              </p:cNvPr>
              <p:cNvGrpSpPr/>
              <p:nvPr/>
            </p:nvGrpSpPr>
            <p:grpSpPr>
              <a:xfrm>
                <a:off x="7089141" y="3389531"/>
                <a:ext cx="269367" cy="215604"/>
                <a:chOff x="7089141" y="3389531"/>
                <a:chExt cx="269367" cy="215604"/>
              </a:xfrm>
            </p:grpSpPr>
            <p:sp>
              <p:nvSpPr>
                <p:cNvPr id="2072" name="Google Shape;3122;p67">
                  <a:extLst>
                    <a:ext uri="{FF2B5EF4-FFF2-40B4-BE49-F238E27FC236}">
                      <a16:creationId xmlns:a16="http://schemas.microsoft.com/office/drawing/2014/main" id="{4FAAD7CC-FCF3-759E-1B1D-5D8E64D3CFDA}"/>
                    </a:ext>
                  </a:extLst>
                </p:cNvPr>
                <p:cNvSpPr/>
                <p:nvPr/>
              </p:nvSpPr>
              <p:spPr>
                <a:xfrm>
                  <a:off x="7193397" y="3389531"/>
                  <a:ext cx="72295" cy="15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95" h="156858" extrusionOk="0">
                      <a:moveTo>
                        <a:pt x="72295" y="78429"/>
                      </a:moveTo>
                      <a:cubicBezTo>
                        <a:pt x="72295" y="121745"/>
                        <a:pt x="56111" y="156859"/>
                        <a:pt x="36148" y="156859"/>
                      </a:cubicBezTo>
                      <a:cubicBezTo>
                        <a:pt x="16184" y="156859"/>
                        <a:pt x="0" y="121745"/>
                        <a:pt x="0" y="78429"/>
                      </a:cubicBezTo>
                      <a:cubicBezTo>
                        <a:pt x="0" y="35114"/>
                        <a:pt x="16184" y="0"/>
                        <a:pt x="36148" y="0"/>
                      </a:cubicBezTo>
                      <a:cubicBezTo>
                        <a:pt x="56111" y="0"/>
                        <a:pt x="72295" y="35114"/>
                        <a:pt x="72295" y="78429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3" name="Google Shape;3123;p67">
                  <a:extLst>
                    <a:ext uri="{FF2B5EF4-FFF2-40B4-BE49-F238E27FC236}">
                      <a16:creationId xmlns:a16="http://schemas.microsoft.com/office/drawing/2014/main" id="{B78FAB3E-5B7D-E309-88C7-982E800545F9}"/>
                    </a:ext>
                  </a:extLst>
                </p:cNvPr>
                <p:cNvSpPr/>
                <p:nvPr/>
              </p:nvSpPr>
              <p:spPr>
                <a:xfrm>
                  <a:off x="7089141" y="3520267"/>
                  <a:ext cx="157887" cy="79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887" h="79538" extrusionOk="0">
                      <a:moveTo>
                        <a:pt x="157281" y="8014"/>
                      </a:moveTo>
                      <a:cubicBezTo>
                        <a:pt x="162637" y="21238"/>
                        <a:pt x="131906" y="46170"/>
                        <a:pt x="88637" y="63708"/>
                      </a:cubicBezTo>
                      <a:cubicBezTo>
                        <a:pt x="45367" y="81246"/>
                        <a:pt x="5952" y="84746"/>
                        <a:pt x="606" y="71521"/>
                      </a:cubicBezTo>
                      <a:cubicBezTo>
                        <a:pt x="-4749" y="58296"/>
                        <a:pt x="25990" y="33365"/>
                        <a:pt x="69251" y="15827"/>
                      </a:cubicBezTo>
                      <a:cubicBezTo>
                        <a:pt x="112521" y="-1711"/>
                        <a:pt x="151935" y="-5203"/>
                        <a:pt x="157281" y="8014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4" name="Google Shape;3124;p67">
                  <a:extLst>
                    <a:ext uri="{FF2B5EF4-FFF2-40B4-BE49-F238E27FC236}">
                      <a16:creationId xmlns:a16="http://schemas.microsoft.com/office/drawing/2014/main" id="{DDABAA9B-907F-7728-89E7-40FC513B7546}"/>
                    </a:ext>
                  </a:extLst>
                </p:cNvPr>
                <p:cNvSpPr/>
                <p:nvPr/>
              </p:nvSpPr>
              <p:spPr>
                <a:xfrm>
                  <a:off x="7214004" y="3466165"/>
                  <a:ext cx="144504" cy="75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04" h="75244" extrusionOk="0">
                      <a:moveTo>
                        <a:pt x="143842" y="8599"/>
                      </a:moveTo>
                      <a:cubicBezTo>
                        <a:pt x="149197" y="21824"/>
                        <a:pt x="121484" y="45532"/>
                        <a:pt x="81945" y="61561"/>
                      </a:cubicBezTo>
                      <a:cubicBezTo>
                        <a:pt x="42406" y="77590"/>
                        <a:pt x="6009" y="79867"/>
                        <a:pt x="662" y="66642"/>
                      </a:cubicBezTo>
                      <a:cubicBezTo>
                        <a:pt x="-4693" y="53417"/>
                        <a:pt x="23020" y="29709"/>
                        <a:pt x="62559" y="13680"/>
                      </a:cubicBezTo>
                      <a:cubicBezTo>
                        <a:pt x="102099" y="-2349"/>
                        <a:pt x="138487" y="-4617"/>
                        <a:pt x="143842" y="8599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5" name="Google Shape;3125;p67">
                  <a:extLst>
                    <a:ext uri="{FF2B5EF4-FFF2-40B4-BE49-F238E27FC236}">
                      <a16:creationId xmlns:a16="http://schemas.microsoft.com/office/drawing/2014/main" id="{715198BA-B4F9-56DC-E7C9-D686E5D5CC89}"/>
                    </a:ext>
                  </a:extLst>
                </p:cNvPr>
                <p:cNvSpPr/>
                <p:nvPr/>
              </p:nvSpPr>
              <p:spPr>
                <a:xfrm>
                  <a:off x="7112582" y="3445334"/>
                  <a:ext cx="111013" cy="957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13" h="95713" extrusionOk="0">
                      <a:moveTo>
                        <a:pt x="74647" y="23697"/>
                      </a:moveTo>
                      <a:cubicBezTo>
                        <a:pt x="103414" y="46513"/>
                        <a:pt x="118167" y="75820"/>
                        <a:pt x="107591" y="89161"/>
                      </a:cubicBezTo>
                      <a:cubicBezTo>
                        <a:pt x="97023" y="102502"/>
                        <a:pt x="65133" y="94822"/>
                        <a:pt x="36366" y="72016"/>
                      </a:cubicBezTo>
                      <a:cubicBezTo>
                        <a:pt x="7600" y="49201"/>
                        <a:pt x="-7153" y="19893"/>
                        <a:pt x="3423" y="6553"/>
                      </a:cubicBezTo>
                      <a:cubicBezTo>
                        <a:pt x="13991" y="-6789"/>
                        <a:pt x="45881" y="891"/>
                        <a:pt x="74647" y="23697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76" name="Google Shape;3126;p67">
                  <a:extLst>
                    <a:ext uri="{FF2B5EF4-FFF2-40B4-BE49-F238E27FC236}">
                      <a16:creationId xmlns:a16="http://schemas.microsoft.com/office/drawing/2014/main" id="{8E88C4E5-41EC-6C8A-A763-D30CFF6239F9}"/>
                    </a:ext>
                  </a:extLst>
                </p:cNvPr>
                <p:cNvSpPr/>
                <p:nvPr/>
              </p:nvSpPr>
              <p:spPr>
                <a:xfrm>
                  <a:off x="7208387" y="3509414"/>
                  <a:ext cx="111010" cy="95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10" h="95721" extrusionOk="0">
                      <a:moveTo>
                        <a:pt x="74647" y="23706"/>
                      </a:moveTo>
                      <a:cubicBezTo>
                        <a:pt x="103414" y="46521"/>
                        <a:pt x="118158" y="75829"/>
                        <a:pt x="107591" y="89169"/>
                      </a:cubicBezTo>
                      <a:cubicBezTo>
                        <a:pt x="97023" y="102511"/>
                        <a:pt x="65133" y="94831"/>
                        <a:pt x="36366" y="72016"/>
                      </a:cubicBezTo>
                      <a:cubicBezTo>
                        <a:pt x="7600" y="49200"/>
                        <a:pt x="-7153" y="19893"/>
                        <a:pt x="3423" y="6552"/>
                      </a:cubicBezTo>
                      <a:cubicBezTo>
                        <a:pt x="14000" y="-6789"/>
                        <a:pt x="45881" y="891"/>
                        <a:pt x="74647" y="23706"/>
                      </a:cubicBezTo>
                      <a:close/>
                    </a:path>
                  </a:pathLst>
                </a:custGeom>
                <a:solidFill>
                  <a:srgbClr val="F78B9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71" name="Google Shape;3127;p67">
                <a:extLst>
                  <a:ext uri="{FF2B5EF4-FFF2-40B4-BE49-F238E27FC236}">
                    <a16:creationId xmlns:a16="http://schemas.microsoft.com/office/drawing/2014/main" id="{9E4EE29D-F7DA-74D1-1F68-76EB3C15ED9B}"/>
                  </a:ext>
                </a:extLst>
              </p:cNvPr>
              <p:cNvSpPr/>
              <p:nvPr/>
            </p:nvSpPr>
            <p:spPr>
              <a:xfrm>
                <a:off x="7187835" y="3514688"/>
                <a:ext cx="66859" cy="130464"/>
              </a:xfrm>
              <a:custGeom>
                <a:avLst/>
                <a:gdLst/>
                <a:ahLst/>
                <a:cxnLst/>
                <a:rect l="l" t="t" r="r" b="b"/>
                <a:pathLst>
                  <a:path w="66859" h="130464" extrusionOk="0">
                    <a:moveTo>
                      <a:pt x="63488" y="72010"/>
                    </a:moveTo>
                    <a:cubicBezTo>
                      <a:pt x="55419" y="107836"/>
                      <a:pt x="35417" y="133848"/>
                      <a:pt x="18816" y="130106"/>
                    </a:cubicBezTo>
                    <a:cubicBezTo>
                      <a:pt x="2215" y="126365"/>
                      <a:pt x="-4702" y="94289"/>
                      <a:pt x="3376" y="58454"/>
                    </a:cubicBezTo>
                    <a:cubicBezTo>
                      <a:pt x="11444" y="22629"/>
                      <a:pt x="31445" y="-3384"/>
                      <a:pt x="48047" y="358"/>
                    </a:cubicBezTo>
                    <a:cubicBezTo>
                      <a:pt x="64648" y="4108"/>
                      <a:pt x="71556" y="36184"/>
                      <a:pt x="63488" y="72010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69" name="Google Shape;3128;p67">
              <a:extLst>
                <a:ext uri="{FF2B5EF4-FFF2-40B4-BE49-F238E27FC236}">
                  <a16:creationId xmlns:a16="http://schemas.microsoft.com/office/drawing/2014/main" id="{A59E4306-F3EB-5F6F-EBE9-175EF929CA7A}"/>
                </a:ext>
              </a:extLst>
            </p:cNvPr>
            <p:cNvSpPr/>
            <p:nvPr/>
          </p:nvSpPr>
          <p:spPr>
            <a:xfrm>
              <a:off x="5060324" y="2212910"/>
              <a:ext cx="303300" cy="147420"/>
            </a:xfrm>
            <a:custGeom>
              <a:avLst/>
              <a:gdLst/>
              <a:ahLst/>
              <a:cxnLst/>
              <a:rect l="l" t="t" r="r" b="b"/>
              <a:pathLst>
                <a:path w="303300" h="147420" extrusionOk="0">
                  <a:moveTo>
                    <a:pt x="301087" y="147420"/>
                  </a:moveTo>
                  <a:cubicBezTo>
                    <a:pt x="250614" y="112737"/>
                    <a:pt x="196857" y="82251"/>
                    <a:pt x="141315" y="56784"/>
                  </a:cubicBezTo>
                  <a:cubicBezTo>
                    <a:pt x="95688" y="35880"/>
                    <a:pt x="48143" y="18038"/>
                    <a:pt x="0" y="3786"/>
                  </a:cubicBezTo>
                  <a:lnTo>
                    <a:pt x="1107" y="0"/>
                  </a:lnTo>
                  <a:cubicBezTo>
                    <a:pt x="49437" y="14323"/>
                    <a:pt x="97152" y="32218"/>
                    <a:pt x="142948" y="53212"/>
                  </a:cubicBezTo>
                  <a:cubicBezTo>
                    <a:pt x="198704" y="78760"/>
                    <a:pt x="252658" y="109362"/>
                    <a:pt x="303301" y="144152"/>
                  </a:cubicBezTo>
                  <a:lnTo>
                    <a:pt x="301087" y="147420"/>
                  </a:ln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98;p39">
            <a:extLst>
              <a:ext uri="{FF2B5EF4-FFF2-40B4-BE49-F238E27FC236}">
                <a16:creationId xmlns:a16="http://schemas.microsoft.com/office/drawing/2014/main" id="{6D010EBE-FDC5-B4F2-0F71-3DA9C680E1E7}"/>
              </a:ext>
            </a:extLst>
          </p:cNvPr>
          <p:cNvSpPr/>
          <p:nvPr/>
        </p:nvSpPr>
        <p:spPr>
          <a:xfrm>
            <a:off x="4323648" y="1534288"/>
            <a:ext cx="4100840" cy="64740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64"/>
          <p:cNvSpPr txBox="1">
            <a:spLocks noGrp="1"/>
          </p:cNvSpPr>
          <p:nvPr>
            <p:ph type="body" idx="1"/>
          </p:nvPr>
        </p:nvSpPr>
        <p:spPr>
          <a:xfrm>
            <a:off x="4445518" y="2181688"/>
            <a:ext cx="3857100" cy="19559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10 </a:t>
            </a:r>
            <a:r>
              <a:rPr lang="en-ID" dirty="0" err="1"/>
              <a:t>algoritma</a:t>
            </a:r>
            <a:r>
              <a:rPr lang="en-ID" dirty="0"/>
              <a:t> data mining </a:t>
            </a:r>
            <a:r>
              <a:rPr lang="en-ID" dirty="0" err="1"/>
              <a:t>teratas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.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i="1" dirty="0"/>
              <a:t>Naïve Bayes Classifier</a:t>
            </a:r>
            <a:r>
              <a:rPr lang="en-ID" dirty="0"/>
              <a:t>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</a:t>
            </a:r>
            <a:r>
              <a:rPr lang="en-ID" dirty="0" err="1"/>
              <a:t>pengklasifikasian</a:t>
            </a:r>
            <a:r>
              <a:rPr lang="en-ID" dirty="0"/>
              <a:t> </a:t>
            </a:r>
            <a:r>
              <a:rPr lang="en-ID" dirty="0" err="1"/>
              <a:t>probabilistik</a:t>
            </a:r>
            <a:r>
              <a:rPr lang="en-ID" dirty="0"/>
              <a:t> </a:t>
            </a:r>
            <a:r>
              <a:rPr lang="en-ID" dirty="0" err="1"/>
              <a:t>sederhana</a:t>
            </a:r>
            <a:r>
              <a:rPr lang="en-ID" dirty="0"/>
              <a:t> yang </a:t>
            </a:r>
            <a:r>
              <a:rPr lang="en-ID" dirty="0" err="1"/>
              <a:t>menghitung</a:t>
            </a:r>
            <a:r>
              <a:rPr lang="en-ID" dirty="0"/>
              <a:t> </a:t>
            </a:r>
            <a:r>
              <a:rPr lang="en-ID" dirty="0" err="1"/>
              <a:t>sekumpulan</a:t>
            </a:r>
            <a:r>
              <a:rPr lang="en-ID" dirty="0"/>
              <a:t> </a:t>
            </a:r>
            <a:r>
              <a:rPr lang="en-ID" dirty="0" err="1"/>
              <a:t>probabilitas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menjumlahkan</a:t>
            </a:r>
            <a:r>
              <a:rPr lang="en-ID" dirty="0"/>
              <a:t> </a:t>
            </a:r>
            <a:r>
              <a:rPr lang="en-ID" dirty="0" err="1"/>
              <a:t>frekuensi</a:t>
            </a:r>
            <a:r>
              <a:rPr lang="en-ID" dirty="0"/>
              <a:t> dan </a:t>
            </a:r>
            <a:r>
              <a:rPr lang="en-ID" dirty="0" err="1"/>
              <a:t>kombinasi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dataset yang </a:t>
            </a:r>
            <a:r>
              <a:rPr lang="en-ID" dirty="0" err="1"/>
              <a:t>diberikan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2457" name="Google Shape;2457;p64"/>
          <p:cNvSpPr txBox="1">
            <a:spLocks noGrp="1"/>
          </p:cNvSpPr>
          <p:nvPr>
            <p:ph type="title"/>
          </p:nvPr>
        </p:nvSpPr>
        <p:spPr>
          <a:xfrm>
            <a:off x="4445518" y="1483713"/>
            <a:ext cx="385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</a:t>
            </a:r>
            <a:r>
              <a:rPr lang="en-ID" dirty="0"/>
              <a:t>ï</a:t>
            </a:r>
            <a:r>
              <a:rPr lang="en" dirty="0"/>
              <a:t>ve Bayes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B70204-3A41-34E6-A7E8-A1740167189E}"/>
              </a:ext>
            </a:extLst>
          </p:cNvPr>
          <p:cNvSpPr txBox="1"/>
          <p:nvPr/>
        </p:nvSpPr>
        <p:spPr>
          <a:xfrm>
            <a:off x="4076700" y="2160270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ID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EB0E27F-D4E9-BB7B-A7A9-ADDEAA10C84D}"/>
                  </a:ext>
                </a:extLst>
              </p:cNvPr>
              <p:cNvSpPr txBox="1"/>
              <p:nvPr/>
            </p:nvSpPr>
            <p:spPr>
              <a:xfrm>
                <a:off x="784860" y="2266266"/>
                <a:ext cx="3177475" cy="6519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𝑷</m:t>
                      </m:r>
                      <m:d>
                        <m:dPr>
                          <m:ctrlP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  <m:e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  <m:r>
                        <a:rPr lang="en-US" sz="2000" b="1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20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𝑩</m:t>
                              </m:r>
                            </m:e>
                            <m:e>
                              <m:r>
                                <a:rPr lang="en-US" sz="2000" b="1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</m:d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  <m:r>
                            <a:rPr lang="en-US" sz="2000" b="1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D" sz="20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EB0E27F-D4E9-BB7B-A7A9-ADDEAA10C8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860" y="2266266"/>
                <a:ext cx="3177475" cy="6519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8;p39">
            <a:extLst>
              <a:ext uri="{FF2B5EF4-FFF2-40B4-BE49-F238E27FC236}">
                <a16:creationId xmlns:a16="http://schemas.microsoft.com/office/drawing/2014/main" id="{B8BB3EFC-000A-B9A0-5696-279C91F2565D}"/>
              </a:ext>
            </a:extLst>
          </p:cNvPr>
          <p:cNvSpPr/>
          <p:nvPr/>
        </p:nvSpPr>
        <p:spPr>
          <a:xfrm>
            <a:off x="294640" y="2285400"/>
            <a:ext cx="3139440" cy="64740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43"/>
          <p:cNvSpPr txBox="1">
            <a:spLocks noGrp="1"/>
          </p:cNvSpPr>
          <p:nvPr>
            <p:ph type="title"/>
          </p:nvPr>
        </p:nvSpPr>
        <p:spPr>
          <a:xfrm>
            <a:off x="214085" y="2285400"/>
            <a:ext cx="32199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i="1" dirty="0"/>
              <a:t>State of the Art</a:t>
            </a:r>
            <a:endParaRPr sz="32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4E5AA8-201E-057A-4D04-AAD9254C2ED0}"/>
              </a:ext>
            </a:extLst>
          </p:cNvPr>
          <p:cNvSpPr txBox="1"/>
          <p:nvPr/>
        </p:nvSpPr>
        <p:spPr>
          <a:xfrm>
            <a:off x="3514635" y="947641"/>
            <a:ext cx="52483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Penelitian-penelitian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sebelumnya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telah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menghasilkan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diagnosa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penyakit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yang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cukup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tinggi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(rata-rata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diatas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50%)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dengan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menggunakan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metode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Naïve Bayes. Pada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penelitian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sebelumnya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juga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terdapat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potensi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untuk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dapat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dikembangkan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pada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penelitian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selanjutnya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seperti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kurang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dalamnya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keilmuan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tentang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studi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kasus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penyakit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Pada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penelitian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kali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yang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menjadi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focus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penelitian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adalah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apakah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sistem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pakar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dengan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mesin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inferensi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perhitungan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probabilitas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Naïve Bayes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dapat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juga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berjalan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dengan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baik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apabila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diterapkan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pada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studi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kasus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gangguan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menstruasi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dan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bagaimana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tingkat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keakuratan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dari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algoritma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D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tersebut</a:t>
            </a:r>
            <a:r>
              <a:rPr lang="en-ID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8;p39">
            <a:extLst>
              <a:ext uri="{FF2B5EF4-FFF2-40B4-BE49-F238E27FC236}">
                <a16:creationId xmlns:a16="http://schemas.microsoft.com/office/drawing/2014/main" id="{2990A143-3433-AE25-CED2-EAAB4622756A}"/>
              </a:ext>
            </a:extLst>
          </p:cNvPr>
          <p:cNvSpPr/>
          <p:nvPr/>
        </p:nvSpPr>
        <p:spPr>
          <a:xfrm>
            <a:off x="5637620" y="4098960"/>
            <a:ext cx="3333660" cy="64740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EFA34-854A-8D13-D598-49C2A44B2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2" y="0"/>
            <a:ext cx="5942096" cy="51435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111B530-61C2-A9AF-D743-49BB53EAF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7620" y="4098960"/>
            <a:ext cx="4123600" cy="572700"/>
          </a:xfrm>
        </p:spPr>
        <p:txBody>
          <a:bodyPr/>
          <a:lstStyle/>
          <a:p>
            <a:r>
              <a:rPr lang="en-US" sz="2800" dirty="0" err="1"/>
              <a:t>Pemodelan</a:t>
            </a:r>
            <a:r>
              <a:rPr lang="en-US" sz="2800" dirty="0"/>
              <a:t> </a:t>
            </a:r>
            <a:r>
              <a:rPr lang="en-US" sz="2800" dirty="0" err="1"/>
              <a:t>Sistem</a:t>
            </a:r>
            <a:endParaRPr lang="en-ID" sz="2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8;p39">
            <a:extLst>
              <a:ext uri="{FF2B5EF4-FFF2-40B4-BE49-F238E27FC236}">
                <a16:creationId xmlns:a16="http://schemas.microsoft.com/office/drawing/2014/main" id="{FCA4D2DE-0656-949C-96BA-A2A8863E2E71}"/>
              </a:ext>
            </a:extLst>
          </p:cNvPr>
          <p:cNvSpPr/>
          <p:nvPr/>
        </p:nvSpPr>
        <p:spPr>
          <a:xfrm>
            <a:off x="567950" y="2456080"/>
            <a:ext cx="3905941" cy="647400"/>
          </a:xfrm>
          <a:prstGeom prst="roundRect">
            <a:avLst>
              <a:gd name="adj" fmla="val 16667"/>
            </a:avLst>
          </a:prstGeom>
          <a:solidFill>
            <a:srgbClr val="FFFFFF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47"/>
          <p:cNvSpPr txBox="1">
            <a:spLocks noGrp="1"/>
          </p:cNvSpPr>
          <p:nvPr>
            <p:ph type="title"/>
          </p:nvPr>
        </p:nvSpPr>
        <p:spPr>
          <a:xfrm>
            <a:off x="567951" y="2404010"/>
            <a:ext cx="422030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Pengujian Sistem</a:t>
            </a:r>
            <a:endParaRPr dirty="0"/>
          </a:p>
        </p:txBody>
      </p:sp>
      <p:sp>
        <p:nvSpPr>
          <p:cNvPr id="1790" name="Google Shape;1790;p47"/>
          <p:cNvSpPr txBox="1">
            <a:spLocks noGrp="1"/>
          </p:cNvSpPr>
          <p:nvPr>
            <p:ph type="subTitle" idx="4294967295"/>
          </p:nvPr>
        </p:nvSpPr>
        <p:spPr>
          <a:xfrm>
            <a:off x="5508637" y="1577875"/>
            <a:ext cx="2980035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/>
              <a:t>pengujian</a:t>
            </a:r>
            <a:r>
              <a:rPr lang="en-ID" sz="1200" dirty="0"/>
              <a:t> yang </a:t>
            </a:r>
            <a:r>
              <a:rPr lang="en-ID" sz="1200" dirty="0" err="1"/>
              <a:t>dilakukan</a:t>
            </a:r>
            <a:r>
              <a:rPr lang="en-ID" sz="1200" dirty="0"/>
              <a:t> </a:t>
            </a:r>
            <a:r>
              <a:rPr lang="en-ID" sz="1200" dirty="0" err="1"/>
              <a:t>terhadap</a:t>
            </a:r>
            <a:r>
              <a:rPr lang="en-ID" sz="1200" dirty="0"/>
              <a:t> </a:t>
            </a:r>
            <a:r>
              <a:rPr lang="en-ID" sz="1200" dirty="0" err="1"/>
              <a:t>sistem</a:t>
            </a:r>
            <a:r>
              <a:rPr lang="en-ID" sz="1200" dirty="0"/>
              <a:t>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mengetahui</a:t>
            </a:r>
            <a:r>
              <a:rPr lang="en-ID" sz="1200" dirty="0"/>
              <a:t> </a:t>
            </a:r>
            <a:r>
              <a:rPr lang="en-ID" sz="1200" dirty="0" err="1"/>
              <a:t>sistem</a:t>
            </a:r>
            <a:r>
              <a:rPr lang="en-ID" sz="1200" dirty="0"/>
              <a:t> yang </a:t>
            </a:r>
            <a:r>
              <a:rPr lang="en-ID" sz="1200" dirty="0" err="1"/>
              <a:t>dibangun</a:t>
            </a:r>
            <a:r>
              <a:rPr lang="en-ID" sz="1200" dirty="0"/>
              <a:t> </a:t>
            </a:r>
            <a:r>
              <a:rPr lang="en-ID" sz="1200" dirty="0" err="1"/>
              <a:t>sudah</a:t>
            </a:r>
            <a:r>
              <a:rPr lang="en-ID" sz="1200" dirty="0"/>
              <a:t> </a:t>
            </a:r>
            <a:r>
              <a:rPr lang="en-ID" sz="1200" dirty="0" err="1"/>
              <a:t>sesuai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daftar </a:t>
            </a:r>
            <a:r>
              <a:rPr lang="en-ID" sz="1200" dirty="0" err="1"/>
              <a:t>kebutuhan</a:t>
            </a:r>
            <a:r>
              <a:rPr lang="en-ID" sz="1200" dirty="0"/>
              <a:t> </a:t>
            </a:r>
            <a:r>
              <a:rPr lang="en-ID" sz="1200" dirty="0" err="1"/>
              <a:t>sistem</a:t>
            </a:r>
            <a:r>
              <a:rPr lang="en-ID" sz="1200" dirty="0"/>
              <a:t> yang </a:t>
            </a:r>
            <a:r>
              <a:rPr lang="en-ID" sz="1200" dirty="0" err="1"/>
              <a:t>sudah</a:t>
            </a:r>
            <a:r>
              <a:rPr lang="en-ID" sz="1200" dirty="0"/>
              <a:t> </a:t>
            </a:r>
            <a:r>
              <a:rPr lang="en-ID" sz="1200" dirty="0" err="1"/>
              <a:t>ditentukan</a:t>
            </a:r>
            <a:r>
              <a:rPr lang="en-ID" sz="1200" dirty="0"/>
              <a:t>. </a:t>
            </a:r>
            <a:endParaRPr sz="1200" dirty="0"/>
          </a:p>
        </p:txBody>
      </p:sp>
      <p:cxnSp>
        <p:nvCxnSpPr>
          <p:cNvPr id="1791" name="Google Shape;1791;p47"/>
          <p:cNvCxnSpPr>
            <a:stCxn id="1792" idx="4"/>
          </p:cNvCxnSpPr>
          <p:nvPr/>
        </p:nvCxnSpPr>
        <p:spPr>
          <a:xfrm>
            <a:off x="4886357" y="1893400"/>
            <a:ext cx="0" cy="32502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3" name="Google Shape;1793;p47"/>
          <p:cNvCxnSpPr>
            <a:endCxn id="1792" idx="0"/>
          </p:cNvCxnSpPr>
          <p:nvPr/>
        </p:nvCxnSpPr>
        <p:spPr>
          <a:xfrm>
            <a:off x="4886357" y="1247800"/>
            <a:ext cx="0" cy="547500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4" name="Google Shape;1794;p47"/>
          <p:cNvCxnSpPr>
            <a:cxnSpLocks/>
            <a:stCxn id="1795" idx="1"/>
            <a:endCxn id="1792" idx="1"/>
          </p:cNvCxnSpPr>
          <p:nvPr/>
        </p:nvCxnSpPr>
        <p:spPr>
          <a:xfrm flipH="1">
            <a:off x="4921041" y="1458025"/>
            <a:ext cx="587596" cy="351641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2" name="Google Shape;1792;p47"/>
          <p:cNvSpPr/>
          <p:nvPr/>
        </p:nvSpPr>
        <p:spPr>
          <a:xfrm flipH="1">
            <a:off x="4837307" y="1795300"/>
            <a:ext cx="98100" cy="98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47"/>
          <p:cNvSpPr txBox="1">
            <a:spLocks noGrp="1"/>
          </p:cNvSpPr>
          <p:nvPr>
            <p:ph type="title" idx="4294967295"/>
          </p:nvPr>
        </p:nvSpPr>
        <p:spPr>
          <a:xfrm>
            <a:off x="5508637" y="1269175"/>
            <a:ext cx="2469503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 dirty="0"/>
              <a:t>Blackbox Testing</a:t>
            </a:r>
            <a:endParaRPr sz="2100" i="1" dirty="0"/>
          </a:p>
        </p:txBody>
      </p:sp>
      <p:sp>
        <p:nvSpPr>
          <p:cNvPr id="1796" name="Google Shape;1796;p47"/>
          <p:cNvSpPr txBox="1">
            <a:spLocks noGrp="1"/>
          </p:cNvSpPr>
          <p:nvPr>
            <p:ph type="subTitle" idx="4294967295"/>
          </p:nvPr>
        </p:nvSpPr>
        <p:spPr>
          <a:xfrm>
            <a:off x="5508638" y="3911975"/>
            <a:ext cx="2636700" cy="9634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/>
              <a:t>membagikan</a:t>
            </a:r>
            <a:r>
              <a:rPr lang="en-ID" sz="1200" dirty="0"/>
              <a:t> </a:t>
            </a:r>
            <a:r>
              <a:rPr lang="en-ID" sz="1200" dirty="0" err="1"/>
              <a:t>kuesioner</a:t>
            </a:r>
            <a:r>
              <a:rPr lang="en-ID" sz="1200" dirty="0"/>
              <a:t> yang </a:t>
            </a:r>
            <a:r>
              <a:rPr lang="en-ID" sz="1200" dirty="0" err="1"/>
              <a:t>telah</a:t>
            </a:r>
            <a:r>
              <a:rPr lang="en-ID" sz="1200" dirty="0"/>
              <a:t> </a:t>
            </a:r>
            <a:r>
              <a:rPr lang="en-ID" sz="1200" dirty="0" err="1"/>
              <a:t>dibuat</a:t>
            </a:r>
            <a:r>
              <a:rPr lang="en-ID" sz="1200" dirty="0"/>
              <a:t> </a:t>
            </a:r>
            <a:r>
              <a:rPr lang="en-ID" sz="1200" dirty="0" err="1"/>
              <a:t>ke</a:t>
            </a:r>
            <a:r>
              <a:rPr lang="en-ID" sz="1200" dirty="0"/>
              <a:t> </a:t>
            </a:r>
            <a:r>
              <a:rPr lang="en-ID" sz="1200" dirty="0" err="1"/>
              <a:t>pengguna</a:t>
            </a:r>
            <a:r>
              <a:rPr lang="en-ID" sz="1200" dirty="0"/>
              <a:t> </a:t>
            </a:r>
            <a:r>
              <a:rPr lang="en-ID" sz="1200" dirty="0" err="1"/>
              <a:t>sistem</a:t>
            </a:r>
            <a:r>
              <a:rPr lang="en-ID" sz="1200" dirty="0"/>
              <a:t> </a:t>
            </a:r>
            <a:r>
              <a:rPr lang="en-ID" sz="1200" dirty="0" err="1"/>
              <a:t>atau</a:t>
            </a:r>
            <a:r>
              <a:rPr lang="en-ID" sz="1200" dirty="0"/>
              <a:t> </a:t>
            </a:r>
            <a:r>
              <a:rPr lang="en-ID" sz="1200" dirty="0" err="1"/>
              <a:t>pasien</a:t>
            </a:r>
            <a:r>
              <a:rPr lang="en-ID" sz="1200" dirty="0"/>
              <a:t> </a:t>
            </a:r>
            <a:r>
              <a:rPr lang="en-ID" sz="1200" dirty="0" err="1"/>
              <a:t>untuk</a:t>
            </a:r>
            <a:r>
              <a:rPr lang="en-ID" sz="1200" dirty="0"/>
              <a:t> </a:t>
            </a:r>
            <a:r>
              <a:rPr lang="en-ID" sz="1200" dirty="0" err="1"/>
              <a:t>mengetahui</a:t>
            </a:r>
            <a:r>
              <a:rPr lang="en-ID" sz="1200" dirty="0"/>
              <a:t> </a:t>
            </a:r>
            <a:r>
              <a:rPr lang="en-ID" sz="1200" dirty="0" err="1"/>
              <a:t>kelayakan</a:t>
            </a:r>
            <a:r>
              <a:rPr lang="en-ID" sz="1200" dirty="0"/>
              <a:t> system </a:t>
            </a:r>
            <a:r>
              <a:rPr lang="en-ID" sz="1200" dirty="0" err="1"/>
              <a:t>bagi</a:t>
            </a:r>
            <a:r>
              <a:rPr lang="en-ID" sz="1200" dirty="0"/>
              <a:t> </a:t>
            </a:r>
            <a:r>
              <a:rPr lang="en-ID" sz="1200" dirty="0" err="1"/>
              <a:t>pengguna</a:t>
            </a:r>
            <a:r>
              <a:rPr lang="en-ID" sz="1200" dirty="0"/>
              <a:t>.</a:t>
            </a:r>
            <a:endParaRPr sz="1200" dirty="0"/>
          </a:p>
        </p:txBody>
      </p:sp>
      <p:cxnSp>
        <p:nvCxnSpPr>
          <p:cNvPr id="1797" name="Google Shape;1797;p47"/>
          <p:cNvCxnSpPr>
            <a:cxnSpLocks/>
            <a:stCxn id="1798" idx="1"/>
            <a:endCxn id="1799" idx="1"/>
          </p:cNvCxnSpPr>
          <p:nvPr/>
        </p:nvCxnSpPr>
        <p:spPr>
          <a:xfrm flipH="1">
            <a:off x="4921041" y="3792113"/>
            <a:ext cx="587596" cy="351641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9" name="Google Shape;1799;p47"/>
          <p:cNvSpPr/>
          <p:nvPr/>
        </p:nvSpPr>
        <p:spPr>
          <a:xfrm flipH="1">
            <a:off x="4837307" y="4129388"/>
            <a:ext cx="98100" cy="9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47"/>
          <p:cNvSpPr txBox="1">
            <a:spLocks noGrp="1"/>
          </p:cNvSpPr>
          <p:nvPr>
            <p:ph type="title" idx="4294967295"/>
          </p:nvPr>
        </p:nvSpPr>
        <p:spPr>
          <a:xfrm>
            <a:off x="5508637" y="3603263"/>
            <a:ext cx="2980041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i="1" dirty="0"/>
              <a:t>User Acceptance Test</a:t>
            </a:r>
            <a:endParaRPr sz="2100" i="1" dirty="0"/>
          </a:p>
        </p:txBody>
      </p:sp>
      <p:sp>
        <p:nvSpPr>
          <p:cNvPr id="1800" name="Google Shape;1800;p47"/>
          <p:cNvSpPr txBox="1">
            <a:spLocks noGrp="1"/>
          </p:cNvSpPr>
          <p:nvPr>
            <p:ph type="subTitle" idx="4294967295"/>
          </p:nvPr>
        </p:nvSpPr>
        <p:spPr>
          <a:xfrm>
            <a:off x="5508637" y="2744925"/>
            <a:ext cx="2980033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/>
              <a:t>pencocokan</a:t>
            </a:r>
            <a:r>
              <a:rPr lang="en-ID" sz="1200" dirty="0"/>
              <a:t> </a:t>
            </a:r>
            <a:r>
              <a:rPr lang="en-ID" sz="1200" dirty="0" err="1"/>
              <a:t>hasil</a:t>
            </a:r>
            <a:r>
              <a:rPr lang="en-ID" sz="1200" dirty="0"/>
              <a:t> </a:t>
            </a:r>
            <a:r>
              <a:rPr lang="en-ID" sz="1200" dirty="0" err="1"/>
              <a:t>diagnosa</a:t>
            </a:r>
            <a:r>
              <a:rPr lang="en-ID" sz="1200" dirty="0"/>
              <a:t> yang </a:t>
            </a:r>
            <a:r>
              <a:rPr lang="en-ID" sz="1200" dirty="0" err="1"/>
              <a:t>dikeluarkan</a:t>
            </a:r>
            <a:r>
              <a:rPr lang="en-ID" sz="1200" dirty="0"/>
              <a:t> </a:t>
            </a:r>
            <a:r>
              <a:rPr lang="en-ID" sz="1200" dirty="0" err="1"/>
              <a:t>sistem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</a:t>
            </a:r>
            <a:r>
              <a:rPr lang="en-ID" sz="1200" dirty="0" err="1"/>
              <a:t>diagnosa</a:t>
            </a:r>
            <a:r>
              <a:rPr lang="en-ID" sz="1200" dirty="0"/>
              <a:t> </a:t>
            </a:r>
            <a:r>
              <a:rPr lang="en-ID" sz="1200" dirty="0" err="1"/>
              <a:t>seorang</a:t>
            </a:r>
            <a:r>
              <a:rPr lang="en-ID" sz="1200" dirty="0"/>
              <a:t> </a:t>
            </a:r>
            <a:r>
              <a:rPr lang="en-ID" sz="1200" dirty="0" err="1"/>
              <a:t>pakar</a:t>
            </a:r>
            <a:endParaRPr sz="1200" dirty="0"/>
          </a:p>
        </p:txBody>
      </p:sp>
      <p:cxnSp>
        <p:nvCxnSpPr>
          <p:cNvPr id="1801" name="Google Shape;1801;p47"/>
          <p:cNvCxnSpPr>
            <a:cxnSpLocks/>
            <a:stCxn id="1802" idx="1"/>
            <a:endCxn id="1803" idx="1"/>
          </p:cNvCxnSpPr>
          <p:nvPr/>
        </p:nvCxnSpPr>
        <p:spPr>
          <a:xfrm flipH="1">
            <a:off x="4921041" y="2625069"/>
            <a:ext cx="587596" cy="351641"/>
          </a:xfrm>
          <a:prstGeom prst="straightConnector1">
            <a:avLst/>
          </a:prstGeom>
          <a:noFill/>
          <a:ln w="19050" cap="flat" cmpd="sng">
            <a:solidFill>
              <a:srgbClr val="47093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3" name="Google Shape;1803;p47"/>
          <p:cNvSpPr/>
          <p:nvPr/>
        </p:nvSpPr>
        <p:spPr>
          <a:xfrm flipH="1">
            <a:off x="4837307" y="2962344"/>
            <a:ext cx="98100" cy="9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47"/>
          <p:cNvSpPr txBox="1">
            <a:spLocks noGrp="1"/>
          </p:cNvSpPr>
          <p:nvPr>
            <p:ph type="title" idx="4294967295"/>
          </p:nvPr>
        </p:nvSpPr>
        <p:spPr>
          <a:xfrm>
            <a:off x="5508637" y="2436219"/>
            <a:ext cx="1250299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Validasi</a:t>
            </a:r>
            <a:endParaRPr sz="2100" dirty="0"/>
          </a:p>
        </p:txBody>
      </p:sp>
      <p:grpSp>
        <p:nvGrpSpPr>
          <p:cNvPr id="3" name="Google Shape;2732;p67">
            <a:extLst>
              <a:ext uri="{FF2B5EF4-FFF2-40B4-BE49-F238E27FC236}">
                <a16:creationId xmlns:a16="http://schemas.microsoft.com/office/drawing/2014/main" id="{1823674E-0E48-215E-0922-25611A27AA9E}"/>
              </a:ext>
            </a:extLst>
          </p:cNvPr>
          <p:cNvGrpSpPr/>
          <p:nvPr/>
        </p:nvGrpSpPr>
        <p:grpSpPr>
          <a:xfrm>
            <a:off x="735610" y="4481432"/>
            <a:ext cx="526104" cy="787982"/>
            <a:chOff x="12445564" y="572742"/>
            <a:chExt cx="1425756" cy="2135453"/>
          </a:xfrm>
        </p:grpSpPr>
        <p:sp>
          <p:nvSpPr>
            <p:cNvPr id="4" name="Google Shape;2733;p67">
              <a:extLst>
                <a:ext uri="{FF2B5EF4-FFF2-40B4-BE49-F238E27FC236}">
                  <a16:creationId xmlns:a16="http://schemas.microsoft.com/office/drawing/2014/main" id="{66EC0692-F557-080A-8D53-E3F52B4EF4BB}"/>
                </a:ext>
              </a:extLst>
            </p:cNvPr>
            <p:cNvSpPr/>
            <p:nvPr/>
          </p:nvSpPr>
          <p:spPr>
            <a:xfrm>
              <a:off x="12455682" y="1033209"/>
              <a:ext cx="1038372" cy="1674986"/>
            </a:xfrm>
            <a:custGeom>
              <a:avLst/>
              <a:gdLst/>
              <a:ahLst/>
              <a:cxnLst/>
              <a:rect l="l" t="t" r="r" b="b"/>
              <a:pathLst>
                <a:path w="1038372" h="1674986" extrusionOk="0">
                  <a:moveTo>
                    <a:pt x="1038373" y="0"/>
                  </a:moveTo>
                  <a:cubicBezTo>
                    <a:pt x="142895" y="720778"/>
                    <a:pt x="52392" y="1181844"/>
                    <a:pt x="0" y="1674986"/>
                  </a:cubicBezTo>
                </a:path>
              </a:pathLst>
            </a:custGeom>
            <a:noFill/>
            <a:ln w="9525" cap="rnd" cmpd="sng">
              <a:solidFill>
                <a:srgbClr val="4709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" name="Google Shape;2734;p67">
              <a:extLst>
                <a:ext uri="{FF2B5EF4-FFF2-40B4-BE49-F238E27FC236}">
                  <a16:creationId xmlns:a16="http://schemas.microsoft.com/office/drawing/2014/main" id="{3FB53F60-213C-6F2C-026B-F0298E721D30}"/>
                </a:ext>
              </a:extLst>
            </p:cNvPr>
            <p:cNvGrpSpPr/>
            <p:nvPr/>
          </p:nvGrpSpPr>
          <p:grpSpPr>
            <a:xfrm>
              <a:off x="13317295" y="653957"/>
              <a:ext cx="554025" cy="613591"/>
              <a:chOff x="13317295" y="653957"/>
              <a:chExt cx="554025" cy="613591"/>
            </a:xfrm>
          </p:grpSpPr>
          <p:sp>
            <p:nvSpPr>
              <p:cNvPr id="18" name="Google Shape;2735;p67">
                <a:extLst>
                  <a:ext uri="{FF2B5EF4-FFF2-40B4-BE49-F238E27FC236}">
                    <a16:creationId xmlns:a16="http://schemas.microsoft.com/office/drawing/2014/main" id="{38E9C575-4028-682E-1CAD-A5B020B51E67}"/>
                  </a:ext>
                </a:extLst>
              </p:cNvPr>
              <p:cNvSpPr/>
              <p:nvPr/>
            </p:nvSpPr>
            <p:spPr>
              <a:xfrm>
                <a:off x="13317295" y="653957"/>
                <a:ext cx="554025" cy="613591"/>
              </a:xfrm>
              <a:custGeom>
                <a:avLst/>
                <a:gdLst/>
                <a:ahLst/>
                <a:cxnLst/>
                <a:rect l="l" t="t" r="r" b="b"/>
                <a:pathLst>
                  <a:path w="554025" h="613591" extrusionOk="0">
                    <a:moveTo>
                      <a:pt x="533594" y="400594"/>
                    </a:moveTo>
                    <a:cubicBezTo>
                      <a:pt x="527525" y="390647"/>
                      <a:pt x="520384" y="381744"/>
                      <a:pt x="512530" y="373930"/>
                    </a:cubicBezTo>
                    <a:cubicBezTo>
                      <a:pt x="494679" y="356106"/>
                      <a:pt x="489414" y="329550"/>
                      <a:pt x="500034" y="306627"/>
                    </a:cubicBezTo>
                    <a:cubicBezTo>
                      <a:pt x="521277" y="260943"/>
                      <a:pt x="517529" y="205427"/>
                      <a:pt x="485397" y="162118"/>
                    </a:cubicBezTo>
                    <a:lnTo>
                      <a:pt x="485397" y="162118"/>
                    </a:lnTo>
                    <a:lnTo>
                      <a:pt x="485397" y="162118"/>
                    </a:lnTo>
                    <a:cubicBezTo>
                      <a:pt x="453266" y="118809"/>
                      <a:pt x="401231" y="99137"/>
                      <a:pt x="351427" y="106209"/>
                    </a:cubicBezTo>
                    <a:cubicBezTo>
                      <a:pt x="326437" y="109763"/>
                      <a:pt x="302517" y="97065"/>
                      <a:pt x="290647" y="74759"/>
                    </a:cubicBezTo>
                    <a:cubicBezTo>
                      <a:pt x="285470" y="64972"/>
                      <a:pt x="278954" y="55605"/>
                      <a:pt x="271189" y="46862"/>
                    </a:cubicBezTo>
                    <a:cubicBezTo>
                      <a:pt x="227723" y="-2233"/>
                      <a:pt x="154803" y="-13726"/>
                      <a:pt x="96878" y="17002"/>
                    </a:cubicBezTo>
                    <a:cubicBezTo>
                      <a:pt x="44308" y="44871"/>
                      <a:pt x="29045" y="97029"/>
                      <a:pt x="23422" y="149786"/>
                    </a:cubicBezTo>
                    <a:cubicBezTo>
                      <a:pt x="15567" y="222036"/>
                      <a:pt x="5215" y="384932"/>
                      <a:pt x="127" y="470299"/>
                    </a:cubicBezTo>
                    <a:cubicBezTo>
                      <a:pt x="-1837" y="501884"/>
                      <a:pt x="19227" y="530218"/>
                      <a:pt x="49931" y="537540"/>
                    </a:cubicBezTo>
                    <a:cubicBezTo>
                      <a:pt x="133114" y="557337"/>
                      <a:pt x="291986" y="594645"/>
                      <a:pt x="363299" y="608102"/>
                    </a:cubicBezTo>
                    <a:cubicBezTo>
                      <a:pt x="415422" y="617925"/>
                      <a:pt x="469777" y="618470"/>
                      <a:pt x="511638" y="576232"/>
                    </a:cubicBezTo>
                    <a:cubicBezTo>
                      <a:pt x="557870" y="529655"/>
                      <a:pt x="567956" y="456467"/>
                      <a:pt x="533594" y="400594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" name="Google Shape;2736;p67">
                <a:extLst>
                  <a:ext uri="{FF2B5EF4-FFF2-40B4-BE49-F238E27FC236}">
                    <a16:creationId xmlns:a16="http://schemas.microsoft.com/office/drawing/2014/main" id="{DFB73997-9C2C-BF50-9462-D9DF95FD7B8B}"/>
                  </a:ext>
                </a:extLst>
              </p:cNvPr>
              <p:cNvGrpSpPr/>
              <p:nvPr/>
            </p:nvGrpSpPr>
            <p:grpSpPr>
              <a:xfrm>
                <a:off x="13345448" y="726314"/>
                <a:ext cx="461975" cy="446367"/>
                <a:chOff x="13345448" y="726314"/>
                <a:chExt cx="461975" cy="446367"/>
              </a:xfrm>
            </p:grpSpPr>
            <p:grpSp>
              <p:nvGrpSpPr>
                <p:cNvPr id="21" name="Google Shape;2737;p67">
                  <a:extLst>
                    <a:ext uri="{FF2B5EF4-FFF2-40B4-BE49-F238E27FC236}">
                      <a16:creationId xmlns:a16="http://schemas.microsoft.com/office/drawing/2014/main" id="{17CF9C38-BF00-DCE0-E90B-55E3EC475544}"/>
                    </a:ext>
                  </a:extLst>
                </p:cNvPr>
                <p:cNvGrpSpPr/>
                <p:nvPr/>
              </p:nvGrpSpPr>
              <p:grpSpPr>
                <a:xfrm>
                  <a:off x="13382756" y="839283"/>
                  <a:ext cx="377452" cy="288581"/>
                  <a:chOff x="13382756" y="839283"/>
                  <a:chExt cx="377452" cy="288581"/>
                </a:xfrm>
              </p:grpSpPr>
              <p:sp>
                <p:nvSpPr>
                  <p:cNvPr id="29" name="Google Shape;2738;p67">
                    <a:extLst>
                      <a:ext uri="{FF2B5EF4-FFF2-40B4-BE49-F238E27FC236}">
                        <a16:creationId xmlns:a16="http://schemas.microsoft.com/office/drawing/2014/main" id="{1AAACD96-52E6-4D82-34F7-F640FA967EE9}"/>
                      </a:ext>
                    </a:extLst>
                  </p:cNvPr>
                  <p:cNvSpPr/>
                  <p:nvPr/>
                </p:nvSpPr>
                <p:spPr>
                  <a:xfrm>
                    <a:off x="13695589" y="839283"/>
                    <a:ext cx="64619" cy="64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19" h="64650" extrusionOk="0">
                        <a:moveTo>
                          <a:pt x="64619" y="32325"/>
                        </a:moveTo>
                        <a:cubicBezTo>
                          <a:pt x="64619" y="50178"/>
                          <a:pt x="50153" y="64651"/>
                          <a:pt x="32309" y="64651"/>
                        </a:cubicBezTo>
                        <a:cubicBezTo>
                          <a:pt x="14465" y="64651"/>
                          <a:pt x="0" y="50178"/>
                          <a:pt x="0" y="32325"/>
                        </a:cubicBezTo>
                        <a:cubicBezTo>
                          <a:pt x="0" y="14473"/>
                          <a:pt x="14465" y="0"/>
                          <a:pt x="32309" y="0"/>
                        </a:cubicBezTo>
                        <a:cubicBezTo>
                          <a:pt x="50153" y="0"/>
                          <a:pt x="64619" y="14473"/>
                          <a:pt x="64619" y="32325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" name="Google Shape;2739;p67">
                    <a:extLst>
                      <a:ext uri="{FF2B5EF4-FFF2-40B4-BE49-F238E27FC236}">
                        <a16:creationId xmlns:a16="http://schemas.microsoft.com/office/drawing/2014/main" id="{C2636C60-00C6-73E7-59DF-3944DCB92939}"/>
                      </a:ext>
                    </a:extLst>
                  </p:cNvPr>
                  <p:cNvSpPr/>
                  <p:nvPr/>
                </p:nvSpPr>
                <p:spPr>
                  <a:xfrm>
                    <a:off x="13382756" y="871609"/>
                    <a:ext cx="345142" cy="256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142" h="256255" extrusionOk="0">
                        <a:moveTo>
                          <a:pt x="345142" y="0"/>
                        </a:moveTo>
                        <a:lnTo>
                          <a:pt x="0" y="256255"/>
                        </a:lnTo>
                      </a:path>
                    </a:pathLst>
                  </a:custGeom>
                  <a:noFill/>
                  <a:ln w="16100" cap="flat" cmpd="sng">
                    <a:solidFill>
                      <a:srgbClr val="EB2A21"/>
                    </a:solidFill>
                    <a:prstDash val="solid"/>
                    <a:miter lim="8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" name="Google Shape;2740;p67">
                  <a:extLst>
                    <a:ext uri="{FF2B5EF4-FFF2-40B4-BE49-F238E27FC236}">
                      <a16:creationId xmlns:a16="http://schemas.microsoft.com/office/drawing/2014/main" id="{2A5758AA-1D11-0BE1-0F7F-7FDE3E9685ED}"/>
                    </a:ext>
                  </a:extLst>
                </p:cNvPr>
                <p:cNvGrpSpPr/>
                <p:nvPr/>
              </p:nvGrpSpPr>
              <p:grpSpPr>
                <a:xfrm>
                  <a:off x="13345448" y="726314"/>
                  <a:ext cx="461975" cy="446367"/>
                  <a:chOff x="13345448" y="726314"/>
                  <a:chExt cx="461975" cy="446367"/>
                </a:xfrm>
              </p:grpSpPr>
              <p:grpSp>
                <p:nvGrpSpPr>
                  <p:cNvPr id="23" name="Google Shape;2741;p67">
                    <a:extLst>
                      <a:ext uri="{FF2B5EF4-FFF2-40B4-BE49-F238E27FC236}">
                        <a16:creationId xmlns:a16="http://schemas.microsoft.com/office/drawing/2014/main" id="{B70613F6-16FE-EEC4-7CF5-386015826EBB}"/>
                      </a:ext>
                    </a:extLst>
                  </p:cNvPr>
                  <p:cNvGrpSpPr/>
                  <p:nvPr/>
                </p:nvGrpSpPr>
                <p:grpSpPr>
                  <a:xfrm>
                    <a:off x="13401945" y="726314"/>
                    <a:ext cx="148339" cy="446367"/>
                    <a:chOff x="13401945" y="726314"/>
                    <a:chExt cx="148339" cy="446367"/>
                  </a:xfrm>
                </p:grpSpPr>
                <p:sp>
                  <p:nvSpPr>
                    <p:cNvPr id="27" name="Google Shape;2742;p67">
                      <a:extLst>
                        <a:ext uri="{FF2B5EF4-FFF2-40B4-BE49-F238E27FC236}">
                          <a16:creationId xmlns:a16="http://schemas.microsoft.com/office/drawing/2014/main" id="{E2F400AB-37CA-EF70-1359-4BC2CE90D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85665" y="726314"/>
                      <a:ext cx="64619" cy="6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19" h="64650" extrusionOk="0">
                          <a:moveTo>
                            <a:pt x="64620" y="32325"/>
                          </a:moveTo>
                          <a:cubicBezTo>
                            <a:pt x="64620" y="50178"/>
                            <a:pt x="50154" y="64651"/>
                            <a:pt x="32310" y="64651"/>
                          </a:cubicBezTo>
                          <a:cubicBezTo>
                            <a:pt x="14466" y="64651"/>
                            <a:pt x="1" y="50178"/>
                            <a:pt x="1" y="32325"/>
                          </a:cubicBezTo>
                          <a:cubicBezTo>
                            <a:pt x="1" y="14473"/>
                            <a:pt x="14466" y="0"/>
                            <a:pt x="32310" y="0"/>
                          </a:cubicBezTo>
                          <a:cubicBezTo>
                            <a:pt x="50154" y="0"/>
                            <a:pt x="64620" y="14473"/>
                            <a:pt x="64620" y="32325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8" name="Google Shape;2743;p67">
                      <a:extLst>
                        <a:ext uri="{FF2B5EF4-FFF2-40B4-BE49-F238E27FC236}">
                          <a16:creationId xmlns:a16="http://schemas.microsoft.com/office/drawing/2014/main" id="{1F1472F1-BEF4-32CB-88AD-5E7924ACC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01945" y="758639"/>
                      <a:ext cx="116029" cy="41404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6029" h="414042" extrusionOk="0">
                          <a:moveTo>
                            <a:pt x="116030" y="0"/>
                          </a:moveTo>
                          <a:lnTo>
                            <a:pt x="1" y="414043"/>
                          </a:lnTo>
                        </a:path>
                      </a:pathLst>
                    </a:custGeom>
                    <a:noFill/>
                    <a:ln w="16100" cap="flat" cmpd="sng">
                      <a:solidFill>
                        <a:srgbClr val="EB2A21"/>
                      </a:solidFill>
                      <a:prstDash val="solid"/>
                      <a:miter lim="800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24" name="Google Shape;2744;p67">
                    <a:extLst>
                      <a:ext uri="{FF2B5EF4-FFF2-40B4-BE49-F238E27FC236}">
                        <a16:creationId xmlns:a16="http://schemas.microsoft.com/office/drawing/2014/main" id="{6DC24BC9-3166-E391-BD5D-121DCB99834E}"/>
                      </a:ext>
                    </a:extLst>
                  </p:cNvPr>
                  <p:cNvGrpSpPr/>
                  <p:nvPr/>
                </p:nvGrpSpPr>
                <p:grpSpPr>
                  <a:xfrm>
                    <a:off x="13345448" y="1073009"/>
                    <a:ext cx="461975" cy="64650"/>
                    <a:chOff x="13345448" y="1073009"/>
                    <a:chExt cx="461975" cy="64650"/>
                  </a:xfrm>
                </p:grpSpPr>
                <p:sp>
                  <p:nvSpPr>
                    <p:cNvPr id="25" name="Google Shape;2745;p67">
                      <a:extLst>
                        <a:ext uri="{FF2B5EF4-FFF2-40B4-BE49-F238E27FC236}">
                          <a16:creationId xmlns:a16="http://schemas.microsoft.com/office/drawing/2014/main" id="{E5CEB59A-3E81-D39B-2D56-46A712C5B4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742804" y="1073009"/>
                      <a:ext cx="64619" cy="64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19" h="64650" extrusionOk="0">
                          <a:moveTo>
                            <a:pt x="64619" y="32325"/>
                          </a:moveTo>
                          <a:cubicBezTo>
                            <a:pt x="64619" y="50178"/>
                            <a:pt x="50154" y="64651"/>
                            <a:pt x="32310" y="64651"/>
                          </a:cubicBezTo>
                          <a:cubicBezTo>
                            <a:pt x="14466" y="64651"/>
                            <a:pt x="0" y="50178"/>
                            <a:pt x="0" y="32325"/>
                          </a:cubicBezTo>
                          <a:cubicBezTo>
                            <a:pt x="0" y="14473"/>
                            <a:pt x="14466" y="0"/>
                            <a:pt x="32310" y="0"/>
                          </a:cubicBezTo>
                          <a:cubicBezTo>
                            <a:pt x="50154" y="0"/>
                            <a:pt x="64619" y="14473"/>
                            <a:pt x="64619" y="32325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" name="Google Shape;2746;p67">
                      <a:extLst>
                        <a:ext uri="{FF2B5EF4-FFF2-40B4-BE49-F238E27FC236}">
                          <a16:creationId xmlns:a16="http://schemas.microsoft.com/office/drawing/2014/main" id="{1781011A-5076-A8D7-F5E1-DB2F7927B6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45448" y="1096476"/>
                      <a:ext cx="429665" cy="88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9665" h="8858" extrusionOk="0">
                          <a:moveTo>
                            <a:pt x="429665" y="8858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 w="16100" cap="flat" cmpd="sng">
                      <a:solidFill>
                        <a:srgbClr val="EB2A21"/>
                      </a:solidFill>
                      <a:prstDash val="solid"/>
                      <a:miter lim="800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</p:grpSp>
          <p:sp>
            <p:nvSpPr>
              <p:cNvPr id="20" name="Google Shape;2747;p67">
                <a:extLst>
                  <a:ext uri="{FF2B5EF4-FFF2-40B4-BE49-F238E27FC236}">
                    <a16:creationId xmlns:a16="http://schemas.microsoft.com/office/drawing/2014/main" id="{4511192E-B356-D08F-2928-BAC4A29C2C43}"/>
                  </a:ext>
                </a:extLst>
              </p:cNvPr>
              <p:cNvSpPr/>
              <p:nvPr/>
            </p:nvSpPr>
            <p:spPr>
              <a:xfrm>
                <a:off x="13317295" y="760648"/>
                <a:ext cx="410760" cy="506661"/>
              </a:xfrm>
              <a:custGeom>
                <a:avLst/>
                <a:gdLst/>
                <a:ahLst/>
                <a:cxnLst/>
                <a:rect l="l" t="t" r="r" b="b"/>
                <a:pathLst>
                  <a:path w="410760" h="506661" extrusionOk="0">
                    <a:moveTo>
                      <a:pt x="390431" y="400229"/>
                    </a:moveTo>
                    <a:cubicBezTo>
                      <a:pt x="384273" y="390281"/>
                      <a:pt x="377222" y="381378"/>
                      <a:pt x="369367" y="373565"/>
                    </a:cubicBezTo>
                    <a:cubicBezTo>
                      <a:pt x="351427" y="355741"/>
                      <a:pt x="346162" y="329184"/>
                      <a:pt x="356873" y="306261"/>
                    </a:cubicBezTo>
                    <a:cubicBezTo>
                      <a:pt x="378026" y="260577"/>
                      <a:pt x="374277" y="205061"/>
                      <a:pt x="342146" y="161752"/>
                    </a:cubicBezTo>
                    <a:lnTo>
                      <a:pt x="342146" y="161752"/>
                    </a:lnTo>
                    <a:lnTo>
                      <a:pt x="342146" y="161752"/>
                    </a:lnTo>
                    <a:cubicBezTo>
                      <a:pt x="310015" y="118443"/>
                      <a:pt x="258069" y="98771"/>
                      <a:pt x="208177" y="105844"/>
                    </a:cubicBezTo>
                    <a:cubicBezTo>
                      <a:pt x="183185" y="109398"/>
                      <a:pt x="159266" y="96700"/>
                      <a:pt x="147395" y="74393"/>
                    </a:cubicBezTo>
                    <a:cubicBezTo>
                      <a:pt x="142218" y="64606"/>
                      <a:pt x="135792" y="55239"/>
                      <a:pt x="128027" y="46497"/>
                    </a:cubicBezTo>
                    <a:cubicBezTo>
                      <a:pt x="102679" y="17940"/>
                      <a:pt x="67424" y="2197"/>
                      <a:pt x="30920" y="0"/>
                    </a:cubicBezTo>
                    <a:cubicBezTo>
                      <a:pt x="27349" y="13993"/>
                      <a:pt x="24939" y="28504"/>
                      <a:pt x="23422" y="43086"/>
                    </a:cubicBezTo>
                    <a:cubicBezTo>
                      <a:pt x="15567" y="115336"/>
                      <a:pt x="5304" y="278231"/>
                      <a:pt x="127" y="363599"/>
                    </a:cubicBezTo>
                    <a:cubicBezTo>
                      <a:pt x="-1837" y="395183"/>
                      <a:pt x="19227" y="423517"/>
                      <a:pt x="50020" y="430840"/>
                    </a:cubicBezTo>
                    <a:cubicBezTo>
                      <a:pt x="133114" y="450637"/>
                      <a:pt x="291986" y="487945"/>
                      <a:pt x="363388" y="501402"/>
                    </a:cubicBezTo>
                    <a:cubicBezTo>
                      <a:pt x="377758" y="504117"/>
                      <a:pt x="392306" y="506072"/>
                      <a:pt x="406765" y="506662"/>
                    </a:cubicBezTo>
                    <a:cubicBezTo>
                      <a:pt x="415244" y="471086"/>
                      <a:pt x="410425" y="432742"/>
                      <a:pt x="390431" y="400229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" name="Google Shape;2748;p67">
              <a:extLst>
                <a:ext uri="{FF2B5EF4-FFF2-40B4-BE49-F238E27FC236}">
                  <a16:creationId xmlns:a16="http://schemas.microsoft.com/office/drawing/2014/main" id="{335D34D2-8541-7F1D-A782-1F566A01C602}"/>
                </a:ext>
              </a:extLst>
            </p:cNvPr>
            <p:cNvGrpSpPr/>
            <p:nvPr/>
          </p:nvGrpSpPr>
          <p:grpSpPr>
            <a:xfrm>
              <a:off x="12874526" y="572742"/>
              <a:ext cx="352150" cy="1017956"/>
              <a:chOff x="12874526" y="572742"/>
              <a:chExt cx="352150" cy="1017956"/>
            </a:xfrm>
          </p:grpSpPr>
          <p:sp>
            <p:nvSpPr>
              <p:cNvPr id="16" name="Google Shape;2749;p67">
                <a:extLst>
                  <a:ext uri="{FF2B5EF4-FFF2-40B4-BE49-F238E27FC236}">
                    <a16:creationId xmlns:a16="http://schemas.microsoft.com/office/drawing/2014/main" id="{A84DB4E9-5E24-3212-48BB-7B198F63486F}"/>
                  </a:ext>
                </a:extLst>
              </p:cNvPr>
              <p:cNvSpPr/>
              <p:nvPr/>
            </p:nvSpPr>
            <p:spPr>
              <a:xfrm>
                <a:off x="12874526" y="572742"/>
                <a:ext cx="352150" cy="904549"/>
              </a:xfrm>
              <a:custGeom>
                <a:avLst/>
                <a:gdLst/>
                <a:ahLst/>
                <a:cxnLst/>
                <a:rect l="l" t="t" r="r" b="b"/>
                <a:pathLst>
                  <a:path w="352150" h="904549" extrusionOk="0">
                    <a:moveTo>
                      <a:pt x="26797" y="381351"/>
                    </a:moveTo>
                    <a:cubicBezTo>
                      <a:pt x="-20329" y="578947"/>
                      <a:pt x="-3192" y="771194"/>
                      <a:pt x="61695" y="904550"/>
                    </a:cubicBezTo>
                    <a:cubicBezTo>
                      <a:pt x="177546" y="824638"/>
                      <a:pt x="278134" y="667226"/>
                      <a:pt x="325350" y="469630"/>
                    </a:cubicBezTo>
                    <a:cubicBezTo>
                      <a:pt x="360872" y="320718"/>
                      <a:pt x="359891" y="174843"/>
                      <a:pt x="329455" y="54926"/>
                    </a:cubicBezTo>
                    <a:cubicBezTo>
                      <a:pt x="314996" y="-2188"/>
                      <a:pt x="242076" y="-19074"/>
                      <a:pt x="202893" y="24922"/>
                    </a:cubicBezTo>
                    <a:cubicBezTo>
                      <a:pt x="125422" y="111951"/>
                      <a:pt x="61606" y="235734"/>
                      <a:pt x="26797" y="381351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2750;p67">
                <a:extLst>
                  <a:ext uri="{FF2B5EF4-FFF2-40B4-BE49-F238E27FC236}">
                    <a16:creationId xmlns:a16="http://schemas.microsoft.com/office/drawing/2014/main" id="{B972E5F2-9FE3-06AF-415F-5B6203A6B040}"/>
                  </a:ext>
                </a:extLst>
              </p:cNvPr>
              <p:cNvSpPr/>
              <p:nvPr/>
            </p:nvSpPr>
            <p:spPr>
              <a:xfrm>
                <a:off x="12906589" y="679790"/>
                <a:ext cx="229291" cy="910908"/>
              </a:xfrm>
              <a:custGeom>
                <a:avLst/>
                <a:gdLst/>
                <a:ahLst/>
                <a:cxnLst/>
                <a:rect l="l" t="t" r="r" b="b"/>
                <a:pathLst>
                  <a:path w="229291" h="910908" extrusionOk="0">
                    <a:moveTo>
                      <a:pt x="229292" y="0"/>
                    </a:moveTo>
                    <a:lnTo>
                      <a:pt x="1" y="910908"/>
                    </a:lnTo>
                  </a:path>
                </a:pathLst>
              </a:custGeom>
              <a:noFill/>
              <a:ln w="9525" cap="rnd" cmpd="sng">
                <a:solidFill>
                  <a:srgbClr val="4709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2751;p67">
              <a:extLst>
                <a:ext uri="{FF2B5EF4-FFF2-40B4-BE49-F238E27FC236}">
                  <a16:creationId xmlns:a16="http://schemas.microsoft.com/office/drawing/2014/main" id="{B287595C-F2C5-EBFE-DC61-A0CDA55F4954}"/>
                </a:ext>
              </a:extLst>
            </p:cNvPr>
            <p:cNvGrpSpPr/>
            <p:nvPr/>
          </p:nvGrpSpPr>
          <p:grpSpPr>
            <a:xfrm>
              <a:off x="12445564" y="877298"/>
              <a:ext cx="324941" cy="1037789"/>
              <a:chOff x="12445564" y="877298"/>
              <a:chExt cx="324941" cy="1037789"/>
            </a:xfrm>
          </p:grpSpPr>
          <p:sp>
            <p:nvSpPr>
              <p:cNvPr id="14" name="Google Shape;2752;p67">
                <a:extLst>
                  <a:ext uri="{FF2B5EF4-FFF2-40B4-BE49-F238E27FC236}">
                    <a16:creationId xmlns:a16="http://schemas.microsoft.com/office/drawing/2014/main" id="{7FE815F5-055D-BC2C-F453-F14C22C504AA}"/>
                  </a:ext>
                </a:extLst>
              </p:cNvPr>
              <p:cNvSpPr/>
              <p:nvPr/>
            </p:nvSpPr>
            <p:spPr>
              <a:xfrm>
                <a:off x="12445564" y="877298"/>
                <a:ext cx="324941" cy="921149"/>
              </a:xfrm>
              <a:custGeom>
                <a:avLst/>
                <a:gdLst/>
                <a:ahLst/>
                <a:cxnLst/>
                <a:rect l="l" t="t" r="r" b="b"/>
                <a:pathLst>
                  <a:path w="324941" h="921149" extrusionOk="0">
                    <a:moveTo>
                      <a:pt x="7172" y="442786"/>
                    </a:moveTo>
                    <a:cubicBezTo>
                      <a:pt x="31628" y="644463"/>
                      <a:pt x="114544" y="818726"/>
                      <a:pt x="221827" y="921150"/>
                    </a:cubicBezTo>
                    <a:cubicBezTo>
                      <a:pt x="302602" y="805912"/>
                      <a:pt x="342229" y="623300"/>
                      <a:pt x="317774" y="421623"/>
                    </a:cubicBezTo>
                    <a:cubicBezTo>
                      <a:pt x="299298" y="269640"/>
                      <a:pt x="247621" y="133221"/>
                      <a:pt x="177379" y="31387"/>
                    </a:cubicBezTo>
                    <a:cubicBezTo>
                      <a:pt x="143998" y="-17110"/>
                      <a:pt x="69739" y="-7565"/>
                      <a:pt x="48318" y="47326"/>
                    </a:cubicBezTo>
                    <a:cubicBezTo>
                      <a:pt x="5923" y="155911"/>
                      <a:pt x="-10857" y="294170"/>
                      <a:pt x="7172" y="442786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2753;p67">
                <a:extLst>
                  <a:ext uri="{FF2B5EF4-FFF2-40B4-BE49-F238E27FC236}">
                    <a16:creationId xmlns:a16="http://schemas.microsoft.com/office/drawing/2014/main" id="{8477024E-F181-9D51-BD39-0D9D8772CB47}"/>
                  </a:ext>
                </a:extLst>
              </p:cNvPr>
              <p:cNvSpPr/>
              <p:nvPr/>
            </p:nvSpPr>
            <p:spPr>
              <a:xfrm>
                <a:off x="12577245" y="981265"/>
                <a:ext cx="101748" cy="933822"/>
              </a:xfrm>
              <a:custGeom>
                <a:avLst/>
                <a:gdLst/>
                <a:ahLst/>
                <a:cxnLst/>
                <a:rect l="l" t="t" r="r" b="b"/>
                <a:pathLst>
                  <a:path w="101748" h="933822" extrusionOk="0">
                    <a:moveTo>
                      <a:pt x="0" y="0"/>
                    </a:moveTo>
                    <a:lnTo>
                      <a:pt x="101749" y="933822"/>
                    </a:lnTo>
                  </a:path>
                </a:pathLst>
              </a:custGeom>
              <a:noFill/>
              <a:ln w="9525" cap="rnd" cmpd="sng">
                <a:solidFill>
                  <a:srgbClr val="4709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2754;p67">
              <a:extLst>
                <a:ext uri="{FF2B5EF4-FFF2-40B4-BE49-F238E27FC236}">
                  <a16:creationId xmlns:a16="http://schemas.microsoft.com/office/drawing/2014/main" id="{6C7B9DE4-05B1-875E-D9AE-03798B271813}"/>
                </a:ext>
              </a:extLst>
            </p:cNvPr>
            <p:cNvGrpSpPr/>
            <p:nvPr/>
          </p:nvGrpSpPr>
          <p:grpSpPr>
            <a:xfrm>
              <a:off x="12810642" y="1433154"/>
              <a:ext cx="1026289" cy="344569"/>
              <a:chOff x="12810642" y="1433154"/>
              <a:chExt cx="1026289" cy="344569"/>
            </a:xfrm>
          </p:grpSpPr>
          <p:sp>
            <p:nvSpPr>
              <p:cNvPr id="12" name="Google Shape;2755;p67">
                <a:extLst>
                  <a:ext uri="{FF2B5EF4-FFF2-40B4-BE49-F238E27FC236}">
                    <a16:creationId xmlns:a16="http://schemas.microsoft.com/office/drawing/2014/main" id="{DD9E87A0-EA9C-BE92-1902-E12EE97DEC55}"/>
                  </a:ext>
                </a:extLst>
              </p:cNvPr>
              <p:cNvSpPr/>
              <p:nvPr/>
            </p:nvSpPr>
            <p:spPr>
              <a:xfrm>
                <a:off x="12926047" y="1433154"/>
                <a:ext cx="910884" cy="344569"/>
              </a:xfrm>
              <a:custGeom>
                <a:avLst/>
                <a:gdLst/>
                <a:ahLst/>
                <a:cxnLst/>
                <a:rect l="l" t="t" r="r" b="b"/>
                <a:pathLst>
                  <a:path w="910884" h="344569" extrusionOk="0">
                    <a:moveTo>
                      <a:pt x="461262" y="18099"/>
                    </a:moveTo>
                    <a:cubicBezTo>
                      <a:pt x="261958" y="57193"/>
                      <a:pt x="94341" y="152633"/>
                      <a:pt x="0" y="267067"/>
                    </a:cubicBezTo>
                    <a:cubicBezTo>
                      <a:pt x="120760" y="339300"/>
                      <a:pt x="305693" y="365571"/>
                      <a:pt x="504907" y="326476"/>
                    </a:cubicBezTo>
                    <a:cubicBezTo>
                      <a:pt x="655119" y="297017"/>
                      <a:pt x="787303" y="235554"/>
                      <a:pt x="883697" y="158072"/>
                    </a:cubicBezTo>
                    <a:cubicBezTo>
                      <a:pt x="929663" y="121174"/>
                      <a:pt x="914757" y="47790"/>
                      <a:pt x="858439" y="30386"/>
                    </a:cubicBezTo>
                    <a:cubicBezTo>
                      <a:pt x="747139" y="-4029"/>
                      <a:pt x="608083" y="-10717"/>
                      <a:pt x="461262" y="18099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2756;p67">
                <a:extLst>
                  <a:ext uri="{FF2B5EF4-FFF2-40B4-BE49-F238E27FC236}">
                    <a16:creationId xmlns:a16="http://schemas.microsoft.com/office/drawing/2014/main" id="{F8C10241-B48A-8998-8E31-6D13573F13EF}"/>
                  </a:ext>
                </a:extLst>
              </p:cNvPr>
              <p:cNvSpPr/>
              <p:nvPr/>
            </p:nvSpPr>
            <p:spPr>
              <a:xfrm>
                <a:off x="12810642" y="1550872"/>
                <a:ext cx="923503" cy="169458"/>
              </a:xfrm>
              <a:custGeom>
                <a:avLst/>
                <a:gdLst/>
                <a:ahLst/>
                <a:cxnLst/>
                <a:rect l="l" t="t" r="r" b="b"/>
                <a:pathLst>
                  <a:path w="923503" h="169458" extrusionOk="0">
                    <a:moveTo>
                      <a:pt x="923504" y="0"/>
                    </a:moveTo>
                    <a:lnTo>
                      <a:pt x="1" y="169459"/>
                    </a:lnTo>
                  </a:path>
                </a:pathLst>
              </a:custGeom>
              <a:noFill/>
              <a:ln w="9525" cap="rnd" cmpd="sng">
                <a:solidFill>
                  <a:srgbClr val="4709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757;p67">
              <a:extLst>
                <a:ext uri="{FF2B5EF4-FFF2-40B4-BE49-F238E27FC236}">
                  <a16:creationId xmlns:a16="http://schemas.microsoft.com/office/drawing/2014/main" id="{66FEBD0E-E980-3559-D97F-AFD56946AFC0}"/>
                </a:ext>
              </a:extLst>
            </p:cNvPr>
            <p:cNvGrpSpPr/>
            <p:nvPr/>
          </p:nvGrpSpPr>
          <p:grpSpPr>
            <a:xfrm>
              <a:off x="12593667" y="1817979"/>
              <a:ext cx="1026353" cy="344569"/>
              <a:chOff x="12593667" y="1817979"/>
              <a:chExt cx="1026353" cy="344569"/>
            </a:xfrm>
          </p:grpSpPr>
          <p:sp>
            <p:nvSpPr>
              <p:cNvPr id="10" name="Google Shape;2758;p67">
                <a:extLst>
                  <a:ext uri="{FF2B5EF4-FFF2-40B4-BE49-F238E27FC236}">
                    <a16:creationId xmlns:a16="http://schemas.microsoft.com/office/drawing/2014/main" id="{3A37342B-6EE1-267B-DE6E-CFAE17D44C10}"/>
                  </a:ext>
                </a:extLst>
              </p:cNvPr>
              <p:cNvSpPr/>
              <p:nvPr/>
            </p:nvSpPr>
            <p:spPr>
              <a:xfrm>
                <a:off x="12709161" y="1817979"/>
                <a:ext cx="910859" cy="344569"/>
              </a:xfrm>
              <a:custGeom>
                <a:avLst/>
                <a:gdLst/>
                <a:ahLst/>
                <a:cxnLst/>
                <a:rect l="l" t="t" r="r" b="b"/>
                <a:pathLst>
                  <a:path w="910859" h="344569" extrusionOk="0">
                    <a:moveTo>
                      <a:pt x="461262" y="18099"/>
                    </a:moveTo>
                    <a:cubicBezTo>
                      <a:pt x="261959" y="57193"/>
                      <a:pt x="94252" y="152633"/>
                      <a:pt x="0" y="267067"/>
                    </a:cubicBezTo>
                    <a:cubicBezTo>
                      <a:pt x="120671" y="339300"/>
                      <a:pt x="305604" y="365571"/>
                      <a:pt x="504907" y="326476"/>
                    </a:cubicBezTo>
                    <a:cubicBezTo>
                      <a:pt x="655030" y="297017"/>
                      <a:pt x="787304" y="235554"/>
                      <a:pt x="883697" y="158072"/>
                    </a:cubicBezTo>
                    <a:cubicBezTo>
                      <a:pt x="929663" y="121174"/>
                      <a:pt x="914669" y="47790"/>
                      <a:pt x="858439" y="30386"/>
                    </a:cubicBezTo>
                    <a:cubicBezTo>
                      <a:pt x="747140" y="-4029"/>
                      <a:pt x="608083" y="-10717"/>
                      <a:pt x="461262" y="18099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" name="Google Shape;2759;p67">
                <a:extLst>
                  <a:ext uri="{FF2B5EF4-FFF2-40B4-BE49-F238E27FC236}">
                    <a16:creationId xmlns:a16="http://schemas.microsoft.com/office/drawing/2014/main" id="{7CF6F7FF-125C-7C7E-A72F-D2D1132DD29C}"/>
                  </a:ext>
                </a:extLst>
              </p:cNvPr>
              <p:cNvSpPr/>
              <p:nvPr/>
            </p:nvSpPr>
            <p:spPr>
              <a:xfrm>
                <a:off x="12593667" y="1935697"/>
                <a:ext cx="923503" cy="169458"/>
              </a:xfrm>
              <a:custGeom>
                <a:avLst/>
                <a:gdLst/>
                <a:ahLst/>
                <a:cxnLst/>
                <a:rect l="l" t="t" r="r" b="b"/>
                <a:pathLst>
                  <a:path w="923503" h="169458" extrusionOk="0">
                    <a:moveTo>
                      <a:pt x="923504" y="0"/>
                    </a:moveTo>
                    <a:lnTo>
                      <a:pt x="0" y="169459"/>
                    </a:lnTo>
                  </a:path>
                </a:pathLst>
              </a:custGeom>
              <a:noFill/>
              <a:ln w="9525" cap="rnd" cmpd="sng">
                <a:solidFill>
                  <a:srgbClr val="4709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" name="Google Shape;2760;p67">
            <a:extLst>
              <a:ext uri="{FF2B5EF4-FFF2-40B4-BE49-F238E27FC236}">
                <a16:creationId xmlns:a16="http://schemas.microsoft.com/office/drawing/2014/main" id="{769A22AC-E71D-882A-7074-0FD245515E85}"/>
              </a:ext>
            </a:extLst>
          </p:cNvPr>
          <p:cNvGrpSpPr/>
          <p:nvPr/>
        </p:nvGrpSpPr>
        <p:grpSpPr>
          <a:xfrm rot="-1929287">
            <a:off x="225974" y="4678522"/>
            <a:ext cx="278213" cy="532227"/>
            <a:chOff x="11177689" y="2511056"/>
            <a:chExt cx="278217" cy="532235"/>
          </a:xfrm>
        </p:grpSpPr>
        <p:sp>
          <p:nvSpPr>
            <p:cNvPr id="32" name="Google Shape;2761;p67">
              <a:extLst>
                <a:ext uri="{FF2B5EF4-FFF2-40B4-BE49-F238E27FC236}">
                  <a16:creationId xmlns:a16="http://schemas.microsoft.com/office/drawing/2014/main" id="{0AEA01E8-96F6-A9B3-553B-79AC9B45984A}"/>
                </a:ext>
              </a:extLst>
            </p:cNvPr>
            <p:cNvSpPr/>
            <p:nvPr/>
          </p:nvSpPr>
          <p:spPr>
            <a:xfrm>
              <a:off x="11177689" y="2667779"/>
              <a:ext cx="164190" cy="375512"/>
            </a:xfrm>
            <a:custGeom>
              <a:avLst/>
              <a:gdLst/>
              <a:ahLst/>
              <a:cxnLst/>
              <a:rect l="l" t="t" r="r" b="b"/>
              <a:pathLst>
                <a:path w="164190" h="375512" extrusionOk="0">
                  <a:moveTo>
                    <a:pt x="6928" y="375512"/>
                  </a:moveTo>
                  <a:cubicBezTo>
                    <a:pt x="2947" y="375423"/>
                    <a:pt x="-79" y="372253"/>
                    <a:pt x="2" y="368431"/>
                  </a:cubicBezTo>
                  <a:cubicBezTo>
                    <a:pt x="1554" y="297413"/>
                    <a:pt x="16629" y="228440"/>
                    <a:pt x="44788" y="163432"/>
                  </a:cubicBezTo>
                  <a:cubicBezTo>
                    <a:pt x="70735" y="103541"/>
                    <a:pt x="106900" y="49266"/>
                    <a:pt x="152276" y="2117"/>
                  </a:cubicBezTo>
                  <a:cubicBezTo>
                    <a:pt x="154954" y="-642"/>
                    <a:pt x="159336" y="-704"/>
                    <a:pt x="162067" y="1930"/>
                  </a:cubicBezTo>
                  <a:cubicBezTo>
                    <a:pt x="164825" y="4591"/>
                    <a:pt x="164906" y="8975"/>
                    <a:pt x="162255" y="11726"/>
                  </a:cubicBezTo>
                  <a:cubicBezTo>
                    <a:pt x="118039" y="57687"/>
                    <a:pt x="82784" y="110577"/>
                    <a:pt x="57507" y="168942"/>
                  </a:cubicBezTo>
                  <a:cubicBezTo>
                    <a:pt x="30044" y="232307"/>
                    <a:pt x="15353" y="299521"/>
                    <a:pt x="13854" y="368726"/>
                  </a:cubicBezTo>
                  <a:cubicBezTo>
                    <a:pt x="13773" y="372512"/>
                    <a:pt x="10685" y="375512"/>
                    <a:pt x="6928" y="375512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" name="Google Shape;2762;p67">
              <a:extLst>
                <a:ext uri="{FF2B5EF4-FFF2-40B4-BE49-F238E27FC236}">
                  <a16:creationId xmlns:a16="http://schemas.microsoft.com/office/drawing/2014/main" id="{5D2D5360-88B2-12EF-908E-57E59FF6615A}"/>
                </a:ext>
              </a:extLst>
            </p:cNvPr>
            <p:cNvGrpSpPr/>
            <p:nvPr/>
          </p:nvGrpSpPr>
          <p:grpSpPr>
            <a:xfrm>
              <a:off x="11233603" y="2511056"/>
              <a:ext cx="222303" cy="210065"/>
              <a:chOff x="11233603" y="2511056"/>
              <a:chExt cx="222303" cy="210065"/>
            </a:xfrm>
          </p:grpSpPr>
          <p:sp>
            <p:nvSpPr>
              <p:cNvPr id="34" name="Google Shape;2763;p67">
                <a:extLst>
                  <a:ext uri="{FF2B5EF4-FFF2-40B4-BE49-F238E27FC236}">
                    <a16:creationId xmlns:a16="http://schemas.microsoft.com/office/drawing/2014/main" id="{6C1B0362-68D8-95AC-C966-340AB704FDBB}"/>
                  </a:ext>
                </a:extLst>
              </p:cNvPr>
              <p:cNvSpPr/>
              <p:nvPr/>
            </p:nvSpPr>
            <p:spPr>
              <a:xfrm>
                <a:off x="11335683" y="2530863"/>
                <a:ext cx="120223" cy="140344"/>
              </a:xfrm>
              <a:custGeom>
                <a:avLst/>
                <a:gdLst/>
                <a:ahLst/>
                <a:cxnLst/>
                <a:rect l="l" t="t" r="r" b="b"/>
                <a:pathLst>
                  <a:path w="120223" h="140344" extrusionOk="0">
                    <a:moveTo>
                      <a:pt x="106885" y="130318"/>
                    </a:moveTo>
                    <a:cubicBezTo>
                      <a:pt x="82554" y="151624"/>
                      <a:pt x="26298" y="137810"/>
                      <a:pt x="7108" y="99894"/>
                    </a:cubicBezTo>
                    <a:cubicBezTo>
                      <a:pt x="-12403" y="61336"/>
                      <a:pt x="11125" y="7178"/>
                      <a:pt x="42863" y="668"/>
                    </a:cubicBezTo>
                    <a:cubicBezTo>
                      <a:pt x="69907" y="-4878"/>
                      <a:pt x="97567" y="25260"/>
                      <a:pt x="109116" y="48575"/>
                    </a:cubicBezTo>
                    <a:cubicBezTo>
                      <a:pt x="120540" y="71686"/>
                      <a:pt x="127859" y="111976"/>
                      <a:pt x="106885" y="1303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2764;p67">
                <a:extLst>
                  <a:ext uri="{FF2B5EF4-FFF2-40B4-BE49-F238E27FC236}">
                    <a16:creationId xmlns:a16="http://schemas.microsoft.com/office/drawing/2014/main" id="{328FB859-5348-A1D3-5605-E4CDB34B8A35}"/>
                  </a:ext>
                </a:extLst>
              </p:cNvPr>
              <p:cNvSpPr/>
              <p:nvPr/>
            </p:nvSpPr>
            <p:spPr>
              <a:xfrm>
                <a:off x="11233603" y="2511056"/>
                <a:ext cx="122432" cy="138068"/>
              </a:xfrm>
              <a:custGeom>
                <a:avLst/>
                <a:gdLst/>
                <a:ahLst/>
                <a:cxnLst/>
                <a:rect l="l" t="t" r="r" b="b"/>
                <a:pathLst>
                  <a:path w="122432" h="138068" extrusionOk="0">
                    <a:moveTo>
                      <a:pt x="84430" y="1258"/>
                    </a:moveTo>
                    <a:cubicBezTo>
                      <a:pt x="115561" y="10045"/>
                      <a:pt x="134706" y="64739"/>
                      <a:pt x="113419" y="101521"/>
                    </a:cubicBezTo>
                    <a:cubicBezTo>
                      <a:pt x="91784" y="138927"/>
                      <a:pt x="33573" y="148768"/>
                      <a:pt x="10796" y="125702"/>
                    </a:cubicBezTo>
                    <a:cubicBezTo>
                      <a:pt x="-8608" y="106057"/>
                      <a:pt x="1531" y="66418"/>
                      <a:pt x="14776" y="44031"/>
                    </a:cubicBezTo>
                    <a:cubicBezTo>
                      <a:pt x="27896" y="21859"/>
                      <a:pt x="57618" y="-6314"/>
                      <a:pt x="84430" y="125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2765;p67">
                <a:extLst>
                  <a:ext uri="{FF2B5EF4-FFF2-40B4-BE49-F238E27FC236}">
                    <a16:creationId xmlns:a16="http://schemas.microsoft.com/office/drawing/2014/main" id="{6F8C0770-4BDD-F92D-02D5-4646E9C24ED2}"/>
                  </a:ext>
                </a:extLst>
              </p:cNvPr>
              <p:cNvSpPr/>
              <p:nvPr/>
            </p:nvSpPr>
            <p:spPr>
              <a:xfrm>
                <a:off x="11279743" y="2608054"/>
                <a:ext cx="107130" cy="113067"/>
              </a:xfrm>
              <a:custGeom>
                <a:avLst/>
                <a:gdLst/>
                <a:ahLst/>
                <a:cxnLst/>
                <a:rect l="l" t="t" r="r" b="b"/>
                <a:pathLst>
                  <a:path w="107130" h="113067" extrusionOk="0">
                    <a:moveTo>
                      <a:pt x="78998" y="108027"/>
                    </a:moveTo>
                    <a:cubicBezTo>
                      <a:pt x="52971" y="120894"/>
                      <a:pt x="20483" y="108277"/>
                      <a:pt x="6435" y="79836"/>
                    </a:cubicBezTo>
                    <a:cubicBezTo>
                      <a:pt x="-7613" y="51395"/>
                      <a:pt x="2106" y="17908"/>
                      <a:pt x="28133" y="5041"/>
                    </a:cubicBezTo>
                    <a:cubicBezTo>
                      <a:pt x="54159" y="-7827"/>
                      <a:pt x="86647" y="4791"/>
                      <a:pt x="100695" y="33232"/>
                    </a:cubicBezTo>
                    <a:cubicBezTo>
                      <a:pt x="114744" y="61673"/>
                      <a:pt x="105024" y="95150"/>
                      <a:pt x="78998" y="1080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2766;p67">
                <a:extLst>
                  <a:ext uri="{FF2B5EF4-FFF2-40B4-BE49-F238E27FC236}">
                    <a16:creationId xmlns:a16="http://schemas.microsoft.com/office/drawing/2014/main" id="{55832C0B-813B-9608-7494-4F027D69295C}"/>
                  </a:ext>
                </a:extLst>
              </p:cNvPr>
              <p:cNvSpPr/>
              <p:nvPr/>
            </p:nvSpPr>
            <p:spPr>
              <a:xfrm>
                <a:off x="11302513" y="2545154"/>
                <a:ext cx="78970" cy="103168"/>
              </a:xfrm>
              <a:custGeom>
                <a:avLst/>
                <a:gdLst/>
                <a:ahLst/>
                <a:cxnLst/>
                <a:rect l="l" t="t" r="r" b="b"/>
                <a:pathLst>
                  <a:path w="78970" h="103168" extrusionOk="0">
                    <a:moveTo>
                      <a:pt x="58040" y="103034"/>
                    </a:moveTo>
                    <a:cubicBezTo>
                      <a:pt x="51444" y="104356"/>
                      <a:pt x="48909" y="95631"/>
                      <a:pt x="36485" y="89720"/>
                    </a:cubicBezTo>
                    <a:cubicBezTo>
                      <a:pt x="20357" y="82049"/>
                      <a:pt x="7210" y="88479"/>
                      <a:pt x="4202" y="82380"/>
                    </a:cubicBezTo>
                    <a:cubicBezTo>
                      <a:pt x="1828" y="77567"/>
                      <a:pt x="9441" y="72388"/>
                      <a:pt x="13448" y="63020"/>
                    </a:cubicBezTo>
                    <a:cubicBezTo>
                      <a:pt x="24712" y="36713"/>
                      <a:pt x="-3027" y="2138"/>
                      <a:pt x="275" y="75"/>
                    </a:cubicBezTo>
                    <a:cubicBezTo>
                      <a:pt x="3291" y="-1809"/>
                      <a:pt x="17742" y="32508"/>
                      <a:pt x="46954" y="39276"/>
                    </a:cubicBezTo>
                    <a:cubicBezTo>
                      <a:pt x="61529" y="42661"/>
                      <a:pt x="70330" y="36999"/>
                      <a:pt x="76024" y="43723"/>
                    </a:cubicBezTo>
                    <a:cubicBezTo>
                      <a:pt x="82647" y="51554"/>
                      <a:pt x="76953" y="66601"/>
                      <a:pt x="70276" y="84255"/>
                    </a:cubicBezTo>
                    <a:cubicBezTo>
                      <a:pt x="66189" y="95087"/>
                      <a:pt x="63493" y="101945"/>
                      <a:pt x="58040" y="1030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2767;p67">
                <a:extLst>
                  <a:ext uri="{FF2B5EF4-FFF2-40B4-BE49-F238E27FC236}">
                    <a16:creationId xmlns:a16="http://schemas.microsoft.com/office/drawing/2014/main" id="{BF6F978F-8933-4EAA-4818-D5B0C237C74E}"/>
                  </a:ext>
                </a:extLst>
              </p:cNvPr>
              <p:cNvSpPr/>
              <p:nvPr/>
            </p:nvSpPr>
            <p:spPr>
              <a:xfrm>
                <a:off x="11354110" y="2568214"/>
                <a:ext cx="12063" cy="12071"/>
              </a:xfrm>
              <a:custGeom>
                <a:avLst/>
                <a:gdLst/>
                <a:ahLst/>
                <a:cxnLst/>
                <a:rect l="l" t="t" r="r" b="b"/>
                <a:pathLst>
                  <a:path w="12063" h="12071" extrusionOk="0">
                    <a:moveTo>
                      <a:pt x="8701" y="11447"/>
                    </a:moveTo>
                    <a:cubicBezTo>
                      <a:pt x="5711" y="12920"/>
                      <a:pt x="2097" y="11697"/>
                      <a:pt x="624" y="8706"/>
                    </a:cubicBezTo>
                    <a:cubicBezTo>
                      <a:pt x="-849" y="5714"/>
                      <a:pt x="374" y="2098"/>
                      <a:pt x="3364" y="624"/>
                    </a:cubicBezTo>
                    <a:cubicBezTo>
                      <a:pt x="6354" y="-849"/>
                      <a:pt x="9969" y="374"/>
                      <a:pt x="11441" y="3357"/>
                    </a:cubicBezTo>
                    <a:cubicBezTo>
                      <a:pt x="12914" y="6348"/>
                      <a:pt x="11682" y="9965"/>
                      <a:pt x="8701" y="11447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2768;p67">
                <a:extLst>
                  <a:ext uri="{FF2B5EF4-FFF2-40B4-BE49-F238E27FC236}">
                    <a16:creationId xmlns:a16="http://schemas.microsoft.com/office/drawing/2014/main" id="{01EE33AB-81E1-6B2C-7355-611C601BB96A}"/>
                  </a:ext>
                </a:extLst>
              </p:cNvPr>
              <p:cNvSpPr/>
              <p:nvPr/>
            </p:nvSpPr>
            <p:spPr>
              <a:xfrm>
                <a:off x="11320353" y="2571253"/>
                <a:ext cx="27329" cy="27339"/>
              </a:xfrm>
              <a:custGeom>
                <a:avLst/>
                <a:gdLst/>
                <a:ahLst/>
                <a:cxnLst/>
                <a:rect l="l" t="t" r="r" b="b"/>
                <a:pathLst>
                  <a:path w="27329" h="27339" extrusionOk="0">
                    <a:moveTo>
                      <a:pt x="19717" y="25919"/>
                    </a:moveTo>
                    <a:cubicBezTo>
                      <a:pt x="12951" y="29268"/>
                      <a:pt x="4757" y="26491"/>
                      <a:pt x="1419" y="19722"/>
                    </a:cubicBezTo>
                    <a:cubicBezTo>
                      <a:pt x="-1928" y="12953"/>
                      <a:pt x="848" y="4756"/>
                      <a:pt x="7614" y="1416"/>
                    </a:cubicBezTo>
                    <a:cubicBezTo>
                      <a:pt x="14379" y="-1924"/>
                      <a:pt x="22573" y="845"/>
                      <a:pt x="25910" y="7613"/>
                    </a:cubicBezTo>
                    <a:cubicBezTo>
                      <a:pt x="29257" y="14382"/>
                      <a:pt x="26482" y="22580"/>
                      <a:pt x="19717" y="25919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2769;p67">
                <a:extLst>
                  <a:ext uri="{FF2B5EF4-FFF2-40B4-BE49-F238E27FC236}">
                    <a16:creationId xmlns:a16="http://schemas.microsoft.com/office/drawing/2014/main" id="{F6E19033-D498-8568-48C2-335BD644B21D}"/>
                  </a:ext>
                </a:extLst>
              </p:cNvPr>
              <p:cNvSpPr/>
              <p:nvPr/>
            </p:nvSpPr>
            <p:spPr>
              <a:xfrm>
                <a:off x="11340569" y="2591342"/>
                <a:ext cx="34562" cy="34584"/>
              </a:xfrm>
              <a:custGeom>
                <a:avLst/>
                <a:gdLst/>
                <a:ahLst/>
                <a:cxnLst/>
                <a:rect l="l" t="t" r="r" b="b"/>
                <a:pathLst>
                  <a:path w="34562" h="34584" extrusionOk="0">
                    <a:moveTo>
                      <a:pt x="24937" y="32790"/>
                    </a:moveTo>
                    <a:cubicBezTo>
                      <a:pt x="16387" y="37022"/>
                      <a:pt x="6016" y="33513"/>
                      <a:pt x="1794" y="24949"/>
                    </a:cubicBezTo>
                    <a:cubicBezTo>
                      <a:pt x="-2437" y="16395"/>
                      <a:pt x="1071" y="6027"/>
                      <a:pt x="9631" y="1795"/>
                    </a:cubicBezTo>
                    <a:cubicBezTo>
                      <a:pt x="18181" y="-2438"/>
                      <a:pt x="28543" y="1071"/>
                      <a:pt x="32774" y="9635"/>
                    </a:cubicBezTo>
                    <a:cubicBezTo>
                      <a:pt x="36996" y="18190"/>
                      <a:pt x="33488" y="28557"/>
                      <a:pt x="24937" y="32790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2770;p67">
                <a:extLst>
                  <a:ext uri="{FF2B5EF4-FFF2-40B4-BE49-F238E27FC236}">
                    <a16:creationId xmlns:a16="http://schemas.microsoft.com/office/drawing/2014/main" id="{DC581BB7-03C9-7C49-E52C-8C568A849EEF}"/>
                  </a:ext>
                </a:extLst>
              </p:cNvPr>
              <p:cNvSpPr/>
              <p:nvPr/>
            </p:nvSpPr>
            <p:spPr>
              <a:xfrm>
                <a:off x="11307998" y="2608439"/>
                <a:ext cx="29316" cy="29330"/>
              </a:xfrm>
              <a:custGeom>
                <a:avLst/>
                <a:gdLst/>
                <a:ahLst/>
                <a:cxnLst/>
                <a:rect l="l" t="t" r="r" b="b"/>
                <a:pathLst>
                  <a:path w="29316" h="29330" extrusionOk="0">
                    <a:moveTo>
                      <a:pt x="21147" y="27810"/>
                    </a:moveTo>
                    <a:cubicBezTo>
                      <a:pt x="13891" y="31400"/>
                      <a:pt x="5099" y="28417"/>
                      <a:pt x="1520" y="21157"/>
                    </a:cubicBezTo>
                    <a:cubicBezTo>
                      <a:pt x="-2068" y="13897"/>
                      <a:pt x="913" y="5102"/>
                      <a:pt x="8169" y="1521"/>
                    </a:cubicBezTo>
                    <a:cubicBezTo>
                      <a:pt x="15426" y="-2069"/>
                      <a:pt x="24218" y="914"/>
                      <a:pt x="27797" y="8174"/>
                    </a:cubicBezTo>
                    <a:cubicBezTo>
                      <a:pt x="31384" y="15424"/>
                      <a:pt x="28403" y="24220"/>
                      <a:pt x="21147" y="27810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" name="Google Shape;2782;p67">
            <a:extLst>
              <a:ext uri="{FF2B5EF4-FFF2-40B4-BE49-F238E27FC236}">
                <a16:creationId xmlns:a16="http://schemas.microsoft.com/office/drawing/2014/main" id="{AB515C4D-5D97-3909-31AE-7C75E27C7EE4}"/>
              </a:ext>
            </a:extLst>
          </p:cNvPr>
          <p:cNvGrpSpPr/>
          <p:nvPr/>
        </p:nvGrpSpPr>
        <p:grpSpPr>
          <a:xfrm>
            <a:off x="59674" y="3591070"/>
            <a:ext cx="313442" cy="447529"/>
            <a:chOff x="9571622" y="2503286"/>
            <a:chExt cx="313442" cy="447529"/>
          </a:xfrm>
        </p:grpSpPr>
        <p:sp>
          <p:nvSpPr>
            <p:cNvPr id="43" name="Google Shape;2783;p67">
              <a:extLst>
                <a:ext uri="{FF2B5EF4-FFF2-40B4-BE49-F238E27FC236}">
                  <a16:creationId xmlns:a16="http://schemas.microsoft.com/office/drawing/2014/main" id="{BF3B834F-6205-FFCF-61AF-E8E907699E2F}"/>
                </a:ext>
              </a:extLst>
            </p:cNvPr>
            <p:cNvSpPr/>
            <p:nvPr/>
          </p:nvSpPr>
          <p:spPr>
            <a:xfrm>
              <a:off x="9721034" y="2736217"/>
              <a:ext cx="23090" cy="214598"/>
            </a:xfrm>
            <a:custGeom>
              <a:avLst/>
              <a:gdLst/>
              <a:ahLst/>
              <a:cxnLst/>
              <a:rect l="l" t="t" r="r" b="b"/>
              <a:pathLst>
                <a:path w="23090" h="214598" extrusionOk="0">
                  <a:moveTo>
                    <a:pt x="6933" y="214598"/>
                  </a:moveTo>
                  <a:cubicBezTo>
                    <a:pt x="6657" y="214598"/>
                    <a:pt x="6371" y="214589"/>
                    <a:pt x="6086" y="214545"/>
                  </a:cubicBezTo>
                  <a:cubicBezTo>
                    <a:pt x="2283" y="214080"/>
                    <a:pt x="-412" y="210625"/>
                    <a:pt x="52" y="206830"/>
                  </a:cubicBezTo>
                  <a:cubicBezTo>
                    <a:pt x="4185" y="173048"/>
                    <a:pt x="6960" y="138633"/>
                    <a:pt x="8299" y="104540"/>
                  </a:cubicBezTo>
                  <a:cubicBezTo>
                    <a:pt x="9566" y="72224"/>
                    <a:pt x="9566" y="39469"/>
                    <a:pt x="8299" y="7197"/>
                  </a:cubicBezTo>
                  <a:cubicBezTo>
                    <a:pt x="8147" y="3376"/>
                    <a:pt x="11129" y="152"/>
                    <a:pt x="14948" y="9"/>
                  </a:cubicBezTo>
                  <a:cubicBezTo>
                    <a:pt x="18804" y="-187"/>
                    <a:pt x="21999" y="2831"/>
                    <a:pt x="22133" y="6662"/>
                  </a:cubicBezTo>
                  <a:cubicBezTo>
                    <a:pt x="23410" y="39291"/>
                    <a:pt x="23410" y="72411"/>
                    <a:pt x="22133" y="105085"/>
                  </a:cubicBezTo>
                  <a:cubicBezTo>
                    <a:pt x="20786" y="139553"/>
                    <a:pt x="17983" y="174352"/>
                    <a:pt x="13797" y="208517"/>
                  </a:cubicBezTo>
                  <a:cubicBezTo>
                    <a:pt x="13377" y="212027"/>
                    <a:pt x="10388" y="214598"/>
                    <a:pt x="6933" y="214598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" name="Google Shape;2784;p67">
              <a:extLst>
                <a:ext uri="{FF2B5EF4-FFF2-40B4-BE49-F238E27FC236}">
                  <a16:creationId xmlns:a16="http://schemas.microsoft.com/office/drawing/2014/main" id="{108E3246-3E86-F84C-F901-B46179D7BE5E}"/>
                </a:ext>
              </a:extLst>
            </p:cNvPr>
            <p:cNvGrpSpPr/>
            <p:nvPr/>
          </p:nvGrpSpPr>
          <p:grpSpPr>
            <a:xfrm>
              <a:off x="9571622" y="2503286"/>
              <a:ext cx="313442" cy="314868"/>
              <a:chOff x="9571622" y="2503286"/>
              <a:chExt cx="313442" cy="314868"/>
            </a:xfrm>
          </p:grpSpPr>
          <p:sp>
            <p:nvSpPr>
              <p:cNvPr id="45" name="Google Shape;2785;p67">
                <a:extLst>
                  <a:ext uri="{FF2B5EF4-FFF2-40B4-BE49-F238E27FC236}">
                    <a16:creationId xmlns:a16="http://schemas.microsoft.com/office/drawing/2014/main" id="{B21A10EA-D99E-5A30-AF15-B6F61572DAD8}"/>
                  </a:ext>
                </a:extLst>
              </p:cNvPr>
              <p:cNvSpPr/>
              <p:nvPr/>
            </p:nvSpPr>
            <p:spPr>
              <a:xfrm>
                <a:off x="9636010" y="2503286"/>
                <a:ext cx="217778" cy="153733"/>
              </a:xfrm>
              <a:custGeom>
                <a:avLst/>
                <a:gdLst/>
                <a:ahLst/>
                <a:cxnLst/>
                <a:rect l="l" t="t" r="r" b="b"/>
                <a:pathLst>
                  <a:path w="217778" h="153733" extrusionOk="0">
                    <a:moveTo>
                      <a:pt x="217778" y="76867"/>
                    </a:moveTo>
                    <a:cubicBezTo>
                      <a:pt x="217778" y="119319"/>
                      <a:pt x="169027" y="153734"/>
                      <a:pt x="108889" y="153734"/>
                    </a:cubicBezTo>
                    <a:cubicBezTo>
                      <a:pt x="48751" y="153734"/>
                      <a:pt x="0" y="119319"/>
                      <a:pt x="0" y="76867"/>
                    </a:cubicBezTo>
                    <a:cubicBezTo>
                      <a:pt x="0" y="34415"/>
                      <a:pt x="48751" y="0"/>
                      <a:pt x="108889" y="0"/>
                    </a:cubicBezTo>
                    <a:cubicBezTo>
                      <a:pt x="169026" y="0"/>
                      <a:pt x="217778" y="34415"/>
                      <a:pt x="217778" y="768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2786;p67">
                <a:extLst>
                  <a:ext uri="{FF2B5EF4-FFF2-40B4-BE49-F238E27FC236}">
                    <a16:creationId xmlns:a16="http://schemas.microsoft.com/office/drawing/2014/main" id="{2C21A159-62CF-A458-2EE2-BE25500D6B8A}"/>
                  </a:ext>
                </a:extLst>
              </p:cNvPr>
              <p:cNvSpPr/>
              <p:nvPr/>
            </p:nvSpPr>
            <p:spPr>
              <a:xfrm>
                <a:off x="9636009" y="2653031"/>
                <a:ext cx="242947" cy="165123"/>
              </a:xfrm>
              <a:custGeom>
                <a:avLst/>
                <a:gdLst/>
                <a:ahLst/>
                <a:cxnLst/>
                <a:rect l="l" t="t" r="r" b="b"/>
                <a:pathLst>
                  <a:path w="242947" h="165123" extrusionOk="0">
                    <a:moveTo>
                      <a:pt x="242948" y="77551"/>
                    </a:moveTo>
                    <a:cubicBezTo>
                      <a:pt x="243108" y="124334"/>
                      <a:pt x="150115" y="149944"/>
                      <a:pt x="134059" y="154418"/>
                    </a:cubicBezTo>
                    <a:cubicBezTo>
                      <a:pt x="100669" y="163714"/>
                      <a:pt x="63647" y="174028"/>
                      <a:pt x="33301" y="151936"/>
                    </a:cubicBezTo>
                    <a:cubicBezTo>
                      <a:pt x="7051" y="132826"/>
                      <a:pt x="-5587" y="95732"/>
                      <a:pt x="2348" y="65666"/>
                    </a:cubicBezTo>
                    <a:cubicBezTo>
                      <a:pt x="15968" y="14070"/>
                      <a:pt x="86772" y="-3887"/>
                      <a:pt x="134059" y="685"/>
                    </a:cubicBezTo>
                    <a:cubicBezTo>
                      <a:pt x="181203" y="5248"/>
                      <a:pt x="242805" y="36394"/>
                      <a:pt x="242948" y="7755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2787;p67">
                <a:extLst>
                  <a:ext uri="{FF2B5EF4-FFF2-40B4-BE49-F238E27FC236}">
                    <a16:creationId xmlns:a16="http://schemas.microsoft.com/office/drawing/2014/main" id="{C87C79F4-156E-980F-38F7-086AA272162A}"/>
                  </a:ext>
                </a:extLst>
              </p:cNvPr>
              <p:cNvSpPr/>
              <p:nvPr/>
            </p:nvSpPr>
            <p:spPr>
              <a:xfrm>
                <a:off x="9571622" y="2584026"/>
                <a:ext cx="160935" cy="145781"/>
              </a:xfrm>
              <a:custGeom>
                <a:avLst/>
                <a:gdLst/>
                <a:ahLst/>
                <a:cxnLst/>
                <a:rect l="l" t="t" r="r" b="b"/>
                <a:pathLst>
                  <a:path w="160935" h="145781" extrusionOk="0">
                    <a:moveTo>
                      <a:pt x="160843" y="77414"/>
                    </a:moveTo>
                    <a:cubicBezTo>
                      <a:pt x="158549" y="118562"/>
                      <a:pt x="114137" y="149441"/>
                      <a:pt x="72545" y="145431"/>
                    </a:cubicBezTo>
                    <a:cubicBezTo>
                      <a:pt x="37397" y="142047"/>
                      <a:pt x="9" y="113338"/>
                      <a:pt x="0" y="72851"/>
                    </a:cubicBezTo>
                    <a:cubicBezTo>
                      <a:pt x="-9" y="32319"/>
                      <a:pt x="37451" y="3297"/>
                      <a:pt x="72545" y="270"/>
                    </a:cubicBezTo>
                    <a:cubicBezTo>
                      <a:pt x="116842" y="-3543"/>
                      <a:pt x="163289" y="33551"/>
                      <a:pt x="160843" y="7741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2788;p67">
                <a:extLst>
                  <a:ext uri="{FF2B5EF4-FFF2-40B4-BE49-F238E27FC236}">
                    <a16:creationId xmlns:a16="http://schemas.microsoft.com/office/drawing/2014/main" id="{5B6C1A31-EE2B-C621-EC74-10BD89E15407}"/>
                  </a:ext>
                </a:extLst>
              </p:cNvPr>
              <p:cNvSpPr/>
              <p:nvPr/>
            </p:nvSpPr>
            <p:spPr>
              <a:xfrm>
                <a:off x="9596551" y="2640434"/>
                <a:ext cx="160935" cy="145782"/>
              </a:xfrm>
              <a:custGeom>
                <a:avLst/>
                <a:gdLst/>
                <a:ahLst/>
                <a:cxnLst/>
                <a:rect l="l" t="t" r="r" b="b"/>
                <a:pathLst>
                  <a:path w="160935" h="145782" extrusionOk="0">
                    <a:moveTo>
                      <a:pt x="160843" y="77415"/>
                    </a:moveTo>
                    <a:cubicBezTo>
                      <a:pt x="158550" y="118563"/>
                      <a:pt x="114137" y="149442"/>
                      <a:pt x="72545" y="145432"/>
                    </a:cubicBezTo>
                    <a:cubicBezTo>
                      <a:pt x="37397" y="142048"/>
                      <a:pt x="9" y="113339"/>
                      <a:pt x="0" y="72852"/>
                    </a:cubicBezTo>
                    <a:cubicBezTo>
                      <a:pt x="-9" y="32320"/>
                      <a:pt x="37451" y="3298"/>
                      <a:pt x="72545" y="271"/>
                    </a:cubicBezTo>
                    <a:cubicBezTo>
                      <a:pt x="116842" y="-3551"/>
                      <a:pt x="163289" y="33552"/>
                      <a:pt x="160843" y="774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2789;p67">
                <a:extLst>
                  <a:ext uri="{FF2B5EF4-FFF2-40B4-BE49-F238E27FC236}">
                    <a16:creationId xmlns:a16="http://schemas.microsoft.com/office/drawing/2014/main" id="{8EC61493-5732-4AB1-18A7-8E43DF783BB4}"/>
                  </a:ext>
                </a:extLst>
              </p:cNvPr>
              <p:cNvSpPr/>
              <p:nvPr/>
            </p:nvSpPr>
            <p:spPr>
              <a:xfrm>
                <a:off x="9688485" y="2599752"/>
                <a:ext cx="196579" cy="135845"/>
              </a:xfrm>
              <a:custGeom>
                <a:avLst/>
                <a:gdLst/>
                <a:ahLst/>
                <a:cxnLst/>
                <a:rect l="l" t="t" r="r" b="b"/>
                <a:pathLst>
                  <a:path w="196579" h="135845" extrusionOk="0">
                    <a:moveTo>
                      <a:pt x="196533" y="72474"/>
                    </a:moveTo>
                    <a:cubicBezTo>
                      <a:pt x="194694" y="110283"/>
                      <a:pt x="138937" y="137179"/>
                      <a:pt x="94552" y="135795"/>
                    </a:cubicBezTo>
                    <a:cubicBezTo>
                      <a:pt x="51737" y="134455"/>
                      <a:pt x="1488" y="106246"/>
                      <a:pt x="33" y="72474"/>
                    </a:cubicBezTo>
                    <a:cubicBezTo>
                      <a:pt x="-1628" y="33996"/>
                      <a:pt x="60279" y="-6428"/>
                      <a:pt x="114446" y="858"/>
                    </a:cubicBezTo>
                    <a:cubicBezTo>
                      <a:pt x="153655" y="6136"/>
                      <a:pt x="198229" y="37675"/>
                      <a:pt x="196533" y="7247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2790;p67">
                <a:extLst>
                  <a:ext uri="{FF2B5EF4-FFF2-40B4-BE49-F238E27FC236}">
                    <a16:creationId xmlns:a16="http://schemas.microsoft.com/office/drawing/2014/main" id="{66C60809-A917-AD43-DC70-5D197D93E102}"/>
                  </a:ext>
                </a:extLst>
              </p:cNvPr>
              <p:cNvSpPr/>
              <p:nvPr/>
            </p:nvSpPr>
            <p:spPr>
              <a:xfrm>
                <a:off x="9624711" y="2583593"/>
                <a:ext cx="172707" cy="148695"/>
              </a:xfrm>
              <a:custGeom>
                <a:avLst/>
                <a:gdLst/>
                <a:ahLst/>
                <a:cxnLst/>
                <a:rect l="l" t="t" r="r" b="b"/>
                <a:pathLst>
                  <a:path w="172707" h="148695" extrusionOk="0">
                    <a:moveTo>
                      <a:pt x="172704" y="70105"/>
                    </a:moveTo>
                    <a:cubicBezTo>
                      <a:pt x="172999" y="77007"/>
                      <a:pt x="152435" y="77624"/>
                      <a:pt x="132353" y="91670"/>
                    </a:cubicBezTo>
                    <a:cubicBezTo>
                      <a:pt x="100748" y="113789"/>
                      <a:pt x="97178" y="150427"/>
                      <a:pt x="87030" y="148632"/>
                    </a:cubicBezTo>
                    <a:cubicBezTo>
                      <a:pt x="80220" y="147418"/>
                      <a:pt x="83514" y="131193"/>
                      <a:pt x="70447" y="108261"/>
                    </a:cubicBezTo>
                    <a:cubicBezTo>
                      <a:pt x="66359" y="101091"/>
                      <a:pt x="52971" y="77588"/>
                      <a:pt x="30649" y="72873"/>
                    </a:cubicBezTo>
                    <a:cubicBezTo>
                      <a:pt x="14003" y="69346"/>
                      <a:pt x="1963" y="78302"/>
                      <a:pt x="196" y="74882"/>
                    </a:cubicBezTo>
                    <a:cubicBezTo>
                      <a:pt x="-1938" y="70739"/>
                      <a:pt x="13646" y="53531"/>
                      <a:pt x="33960" y="49647"/>
                    </a:cubicBezTo>
                    <a:cubicBezTo>
                      <a:pt x="46518" y="47245"/>
                      <a:pt x="50267" y="51968"/>
                      <a:pt x="57175" y="47986"/>
                    </a:cubicBezTo>
                    <a:cubicBezTo>
                      <a:pt x="70376" y="40369"/>
                      <a:pt x="61799" y="20152"/>
                      <a:pt x="74312" y="8168"/>
                    </a:cubicBezTo>
                    <a:cubicBezTo>
                      <a:pt x="87753" y="-4708"/>
                      <a:pt x="118930" y="-1708"/>
                      <a:pt x="129033" y="12588"/>
                    </a:cubicBezTo>
                    <a:cubicBezTo>
                      <a:pt x="136530" y="23206"/>
                      <a:pt x="127167" y="32600"/>
                      <a:pt x="134558" y="45771"/>
                    </a:cubicBezTo>
                    <a:cubicBezTo>
                      <a:pt x="144902" y="64193"/>
                      <a:pt x="172366" y="62122"/>
                      <a:pt x="172704" y="7010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2791;p67">
                <a:extLst>
                  <a:ext uri="{FF2B5EF4-FFF2-40B4-BE49-F238E27FC236}">
                    <a16:creationId xmlns:a16="http://schemas.microsoft.com/office/drawing/2014/main" id="{F6EF5CA9-CFAD-9930-BB20-2F6A38755259}"/>
                  </a:ext>
                </a:extLst>
              </p:cNvPr>
              <p:cNvSpPr/>
              <p:nvPr/>
            </p:nvSpPr>
            <p:spPr>
              <a:xfrm>
                <a:off x="9699022" y="2633793"/>
                <a:ext cx="21224" cy="21234"/>
              </a:xfrm>
              <a:custGeom>
                <a:avLst/>
                <a:gdLst/>
                <a:ahLst/>
                <a:cxnLst/>
                <a:rect l="l" t="t" r="r" b="b"/>
                <a:pathLst>
                  <a:path w="21224" h="21234" extrusionOk="0">
                    <a:moveTo>
                      <a:pt x="21224" y="10617"/>
                    </a:moveTo>
                    <a:cubicBezTo>
                      <a:pt x="21224" y="16481"/>
                      <a:pt x="16473" y="21235"/>
                      <a:pt x="10612" y="21235"/>
                    </a:cubicBezTo>
                    <a:cubicBezTo>
                      <a:pt x="4751" y="21235"/>
                      <a:pt x="0" y="16481"/>
                      <a:pt x="0" y="10617"/>
                    </a:cubicBezTo>
                    <a:cubicBezTo>
                      <a:pt x="0" y="4753"/>
                      <a:pt x="4751" y="0"/>
                      <a:pt x="10612" y="0"/>
                    </a:cubicBezTo>
                    <a:cubicBezTo>
                      <a:pt x="16473" y="0"/>
                      <a:pt x="21224" y="4754"/>
                      <a:pt x="21224" y="10617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2792;p67">
                <a:extLst>
                  <a:ext uri="{FF2B5EF4-FFF2-40B4-BE49-F238E27FC236}">
                    <a16:creationId xmlns:a16="http://schemas.microsoft.com/office/drawing/2014/main" id="{6ADB64C5-DDD5-5EE1-3E54-78C4F5E3E572}"/>
                  </a:ext>
                </a:extLst>
              </p:cNvPr>
              <p:cNvSpPr/>
              <p:nvPr/>
            </p:nvSpPr>
            <p:spPr>
              <a:xfrm>
                <a:off x="9707109" y="2657939"/>
                <a:ext cx="41234" cy="41255"/>
              </a:xfrm>
              <a:custGeom>
                <a:avLst/>
                <a:gdLst/>
                <a:ahLst/>
                <a:cxnLst/>
                <a:rect l="l" t="t" r="r" b="b"/>
                <a:pathLst>
                  <a:path w="41234" h="41255" extrusionOk="0">
                    <a:moveTo>
                      <a:pt x="41235" y="20628"/>
                    </a:moveTo>
                    <a:cubicBezTo>
                      <a:pt x="41235" y="32022"/>
                      <a:pt x="32006" y="41255"/>
                      <a:pt x="20617" y="41255"/>
                    </a:cubicBezTo>
                    <a:cubicBezTo>
                      <a:pt x="9229" y="41255"/>
                      <a:pt x="0" y="32022"/>
                      <a:pt x="0" y="20628"/>
                    </a:cubicBezTo>
                    <a:cubicBezTo>
                      <a:pt x="0" y="9233"/>
                      <a:pt x="9229" y="0"/>
                      <a:pt x="20617" y="0"/>
                    </a:cubicBezTo>
                    <a:cubicBezTo>
                      <a:pt x="32006" y="9"/>
                      <a:pt x="41235" y="9242"/>
                      <a:pt x="41235" y="2062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2793;p67">
                <a:extLst>
                  <a:ext uri="{FF2B5EF4-FFF2-40B4-BE49-F238E27FC236}">
                    <a16:creationId xmlns:a16="http://schemas.microsoft.com/office/drawing/2014/main" id="{B4E76012-B0E9-AB41-0D98-470C5E9A01C7}"/>
                  </a:ext>
                </a:extLst>
              </p:cNvPr>
              <p:cNvSpPr/>
              <p:nvPr/>
            </p:nvSpPr>
            <p:spPr>
              <a:xfrm>
                <a:off x="9725352" y="2611782"/>
                <a:ext cx="41234" cy="41255"/>
              </a:xfrm>
              <a:custGeom>
                <a:avLst/>
                <a:gdLst/>
                <a:ahLst/>
                <a:cxnLst/>
                <a:rect l="l" t="t" r="r" b="b"/>
                <a:pathLst>
                  <a:path w="41234" h="41255" extrusionOk="0">
                    <a:moveTo>
                      <a:pt x="41235" y="20628"/>
                    </a:moveTo>
                    <a:cubicBezTo>
                      <a:pt x="41235" y="32022"/>
                      <a:pt x="32006" y="41255"/>
                      <a:pt x="20617" y="41255"/>
                    </a:cubicBezTo>
                    <a:cubicBezTo>
                      <a:pt x="9229" y="41255"/>
                      <a:pt x="0" y="32022"/>
                      <a:pt x="0" y="20628"/>
                    </a:cubicBezTo>
                    <a:cubicBezTo>
                      <a:pt x="0" y="9233"/>
                      <a:pt x="9229" y="0"/>
                      <a:pt x="20617" y="0"/>
                    </a:cubicBezTo>
                    <a:cubicBezTo>
                      <a:pt x="31997" y="0"/>
                      <a:pt x="41235" y="9233"/>
                      <a:pt x="41235" y="2062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2794;p67">
                <a:extLst>
                  <a:ext uri="{FF2B5EF4-FFF2-40B4-BE49-F238E27FC236}">
                    <a16:creationId xmlns:a16="http://schemas.microsoft.com/office/drawing/2014/main" id="{D88986CB-7F32-E5D2-C484-D8EB3BD49F99}"/>
                  </a:ext>
                </a:extLst>
              </p:cNvPr>
              <p:cNvSpPr/>
              <p:nvPr/>
            </p:nvSpPr>
            <p:spPr>
              <a:xfrm>
                <a:off x="9654253" y="2625712"/>
                <a:ext cx="37379" cy="37397"/>
              </a:xfrm>
              <a:custGeom>
                <a:avLst/>
                <a:gdLst/>
                <a:ahLst/>
                <a:cxnLst/>
                <a:rect l="l" t="t" r="r" b="b"/>
                <a:pathLst>
                  <a:path w="37379" h="37397" extrusionOk="0">
                    <a:moveTo>
                      <a:pt x="37379" y="18699"/>
                    </a:moveTo>
                    <a:cubicBezTo>
                      <a:pt x="37379" y="29021"/>
                      <a:pt x="29007" y="37398"/>
                      <a:pt x="18690" y="37398"/>
                    </a:cubicBezTo>
                    <a:cubicBezTo>
                      <a:pt x="8372" y="37398"/>
                      <a:pt x="0" y="29021"/>
                      <a:pt x="0" y="18699"/>
                    </a:cubicBezTo>
                    <a:cubicBezTo>
                      <a:pt x="0" y="8376"/>
                      <a:pt x="8372" y="0"/>
                      <a:pt x="18690" y="0"/>
                    </a:cubicBezTo>
                    <a:cubicBezTo>
                      <a:pt x="29016" y="0"/>
                      <a:pt x="37379" y="8376"/>
                      <a:pt x="37379" y="18699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" name="Google Shape;2795;p67">
            <a:extLst>
              <a:ext uri="{FF2B5EF4-FFF2-40B4-BE49-F238E27FC236}">
                <a16:creationId xmlns:a16="http://schemas.microsoft.com/office/drawing/2014/main" id="{90A52450-2D50-82B0-5FC3-9CFC1CADDB11}"/>
              </a:ext>
            </a:extLst>
          </p:cNvPr>
          <p:cNvGrpSpPr/>
          <p:nvPr/>
        </p:nvGrpSpPr>
        <p:grpSpPr>
          <a:xfrm rot="845593">
            <a:off x="1148494" y="3739416"/>
            <a:ext cx="277631" cy="619380"/>
            <a:chOff x="10434340" y="1910346"/>
            <a:chExt cx="277631" cy="619381"/>
          </a:xfrm>
        </p:grpSpPr>
        <p:grpSp>
          <p:nvGrpSpPr>
            <p:cNvPr id="56" name="Google Shape;2796;p67">
              <a:extLst>
                <a:ext uri="{FF2B5EF4-FFF2-40B4-BE49-F238E27FC236}">
                  <a16:creationId xmlns:a16="http://schemas.microsoft.com/office/drawing/2014/main" id="{DD909C22-D02D-0327-4A7C-267387B3A394}"/>
                </a:ext>
              </a:extLst>
            </p:cNvPr>
            <p:cNvGrpSpPr/>
            <p:nvPr/>
          </p:nvGrpSpPr>
          <p:grpSpPr>
            <a:xfrm>
              <a:off x="10434340" y="1910346"/>
              <a:ext cx="277631" cy="268187"/>
              <a:chOff x="10434340" y="1910346"/>
              <a:chExt cx="277631" cy="268187"/>
            </a:xfrm>
          </p:grpSpPr>
          <p:sp>
            <p:nvSpPr>
              <p:cNvPr id="58" name="Google Shape;2797;p67">
                <a:extLst>
                  <a:ext uri="{FF2B5EF4-FFF2-40B4-BE49-F238E27FC236}">
                    <a16:creationId xmlns:a16="http://schemas.microsoft.com/office/drawing/2014/main" id="{2C7EA362-3197-C9A2-CE9E-FC96E8A30CE1}"/>
                  </a:ext>
                </a:extLst>
              </p:cNvPr>
              <p:cNvSpPr/>
              <p:nvPr/>
            </p:nvSpPr>
            <p:spPr>
              <a:xfrm>
                <a:off x="10434340" y="1927472"/>
                <a:ext cx="159746" cy="173485"/>
              </a:xfrm>
              <a:custGeom>
                <a:avLst/>
                <a:gdLst/>
                <a:ahLst/>
                <a:cxnLst/>
                <a:rect l="l" t="t" r="r" b="b"/>
                <a:pathLst>
                  <a:path w="159746" h="173485" extrusionOk="0">
                    <a:moveTo>
                      <a:pt x="148745" y="50596"/>
                    </a:moveTo>
                    <a:cubicBezTo>
                      <a:pt x="171773" y="95664"/>
                      <a:pt x="156064" y="158386"/>
                      <a:pt x="125531" y="170870"/>
                    </a:cubicBezTo>
                    <a:cubicBezTo>
                      <a:pt x="81029" y="189069"/>
                      <a:pt x="-13910" y="108344"/>
                      <a:pt x="1719" y="50596"/>
                    </a:cubicBezTo>
                    <a:cubicBezTo>
                      <a:pt x="9055" y="23486"/>
                      <a:pt x="41195" y="-133"/>
                      <a:pt x="75227" y="1"/>
                    </a:cubicBezTo>
                    <a:cubicBezTo>
                      <a:pt x="122032" y="188"/>
                      <a:pt x="145978" y="45185"/>
                      <a:pt x="148745" y="505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2798;p67">
                <a:extLst>
                  <a:ext uri="{FF2B5EF4-FFF2-40B4-BE49-F238E27FC236}">
                    <a16:creationId xmlns:a16="http://schemas.microsoft.com/office/drawing/2014/main" id="{0CDD5BBE-9BC8-022D-24E7-85263AE4F159}"/>
                  </a:ext>
                </a:extLst>
              </p:cNvPr>
              <p:cNvSpPr/>
              <p:nvPr/>
            </p:nvSpPr>
            <p:spPr>
              <a:xfrm>
                <a:off x="10466945" y="1919490"/>
                <a:ext cx="212409" cy="229940"/>
              </a:xfrm>
              <a:custGeom>
                <a:avLst/>
                <a:gdLst/>
                <a:ahLst/>
                <a:cxnLst/>
                <a:rect l="l" t="t" r="r" b="b"/>
                <a:pathLst>
                  <a:path w="212409" h="229940" extrusionOk="0">
                    <a:moveTo>
                      <a:pt x="212310" y="83671"/>
                    </a:moveTo>
                    <a:cubicBezTo>
                      <a:pt x="214078" y="101790"/>
                      <a:pt x="192300" y="131168"/>
                      <a:pt x="148744" y="189908"/>
                    </a:cubicBezTo>
                    <a:cubicBezTo>
                      <a:pt x="126770" y="219545"/>
                      <a:pt x="115613" y="231752"/>
                      <a:pt x="104528" y="229725"/>
                    </a:cubicBezTo>
                    <a:cubicBezTo>
                      <a:pt x="91694" y="227377"/>
                      <a:pt x="89328" y="207821"/>
                      <a:pt x="77993" y="183273"/>
                    </a:cubicBezTo>
                    <a:cubicBezTo>
                      <a:pt x="48352" y="119042"/>
                      <a:pt x="1922" y="117184"/>
                      <a:pt x="57" y="83671"/>
                    </a:cubicBezTo>
                    <a:cubicBezTo>
                      <a:pt x="-1942" y="47640"/>
                      <a:pt x="48959" y="-36"/>
                      <a:pt x="106179" y="0"/>
                    </a:cubicBezTo>
                    <a:cubicBezTo>
                      <a:pt x="159508" y="45"/>
                      <a:pt x="208196" y="41487"/>
                      <a:pt x="212310" y="8367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2799;p67">
                <a:extLst>
                  <a:ext uri="{FF2B5EF4-FFF2-40B4-BE49-F238E27FC236}">
                    <a16:creationId xmlns:a16="http://schemas.microsoft.com/office/drawing/2014/main" id="{4DB7D652-41EA-3844-26FE-29FB63B53E52}"/>
                  </a:ext>
                </a:extLst>
              </p:cNvPr>
              <p:cNvSpPr/>
              <p:nvPr/>
            </p:nvSpPr>
            <p:spPr>
              <a:xfrm>
                <a:off x="10522283" y="2067947"/>
                <a:ext cx="102130" cy="110586"/>
              </a:xfrm>
              <a:custGeom>
                <a:avLst/>
                <a:gdLst/>
                <a:ahLst/>
                <a:cxnLst/>
                <a:rect l="l" t="t" r="r" b="b"/>
                <a:pathLst>
                  <a:path w="102130" h="110586" extrusionOk="0">
                    <a:moveTo>
                      <a:pt x="79590" y="70213"/>
                    </a:moveTo>
                    <a:cubicBezTo>
                      <a:pt x="57749" y="107432"/>
                      <a:pt x="51332" y="110691"/>
                      <a:pt x="46147" y="110584"/>
                    </a:cubicBezTo>
                    <a:cubicBezTo>
                      <a:pt x="37061" y="110387"/>
                      <a:pt x="30652" y="99824"/>
                      <a:pt x="22655" y="86251"/>
                    </a:cubicBezTo>
                    <a:cubicBezTo>
                      <a:pt x="9294" y="63578"/>
                      <a:pt x="-7138" y="35700"/>
                      <a:pt x="3314" y="17679"/>
                    </a:cubicBezTo>
                    <a:cubicBezTo>
                      <a:pt x="19469" y="-10190"/>
                      <a:pt x="92817" y="-2216"/>
                      <a:pt x="101698" y="21546"/>
                    </a:cubicBezTo>
                    <a:cubicBezTo>
                      <a:pt x="104161" y="28127"/>
                      <a:pt x="96003" y="42245"/>
                      <a:pt x="79590" y="702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2800;p67">
                <a:extLst>
                  <a:ext uri="{FF2B5EF4-FFF2-40B4-BE49-F238E27FC236}">
                    <a16:creationId xmlns:a16="http://schemas.microsoft.com/office/drawing/2014/main" id="{04593B00-21F3-AC3C-775C-3F00E74F7AE1}"/>
                  </a:ext>
                </a:extLst>
              </p:cNvPr>
              <p:cNvSpPr/>
              <p:nvPr/>
            </p:nvSpPr>
            <p:spPr>
              <a:xfrm>
                <a:off x="10566483" y="1965886"/>
                <a:ext cx="145488" cy="155674"/>
              </a:xfrm>
              <a:custGeom>
                <a:avLst/>
                <a:gdLst/>
                <a:ahLst/>
                <a:cxnLst/>
                <a:rect l="l" t="t" r="r" b="b"/>
                <a:pathLst>
                  <a:path w="145488" h="155674" extrusionOk="0">
                    <a:moveTo>
                      <a:pt x="145395" y="64707"/>
                    </a:moveTo>
                    <a:cubicBezTo>
                      <a:pt x="148929" y="121312"/>
                      <a:pt x="51643" y="172506"/>
                      <a:pt x="17164" y="150423"/>
                    </a:cubicBezTo>
                    <a:cubicBezTo>
                      <a:pt x="-4721" y="136403"/>
                      <a:pt x="-2641" y="91987"/>
                      <a:pt x="6668" y="64707"/>
                    </a:cubicBezTo>
                    <a:cubicBezTo>
                      <a:pt x="9042" y="57759"/>
                      <a:pt x="29561" y="386"/>
                      <a:pt x="76027" y="2"/>
                    </a:cubicBezTo>
                    <a:cubicBezTo>
                      <a:pt x="112290" y="-302"/>
                      <a:pt x="143493" y="34274"/>
                      <a:pt x="145395" y="647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2801;p67">
                <a:extLst>
                  <a:ext uri="{FF2B5EF4-FFF2-40B4-BE49-F238E27FC236}">
                    <a16:creationId xmlns:a16="http://schemas.microsoft.com/office/drawing/2014/main" id="{5144706E-2624-F32F-4FEC-15BC5A15B7B3}"/>
                  </a:ext>
                </a:extLst>
              </p:cNvPr>
              <p:cNvSpPr/>
              <p:nvPr/>
            </p:nvSpPr>
            <p:spPr>
              <a:xfrm>
                <a:off x="10525606" y="1931030"/>
                <a:ext cx="133977" cy="81587"/>
              </a:xfrm>
              <a:custGeom>
                <a:avLst/>
                <a:gdLst/>
                <a:ahLst/>
                <a:cxnLst/>
                <a:rect l="l" t="t" r="r" b="b"/>
                <a:pathLst>
                  <a:path w="133977" h="81587" extrusionOk="0">
                    <a:moveTo>
                      <a:pt x="133898" y="47574"/>
                    </a:moveTo>
                    <a:cubicBezTo>
                      <a:pt x="132720" y="50280"/>
                      <a:pt x="119653" y="42333"/>
                      <a:pt x="103918" y="47271"/>
                    </a:cubicBezTo>
                    <a:cubicBezTo>
                      <a:pt x="88585" y="52084"/>
                      <a:pt x="78695" y="66603"/>
                      <a:pt x="72135" y="81588"/>
                    </a:cubicBezTo>
                    <a:cubicBezTo>
                      <a:pt x="78106" y="65121"/>
                      <a:pt x="82229" y="44538"/>
                      <a:pt x="72546" y="28911"/>
                    </a:cubicBezTo>
                    <a:cubicBezTo>
                      <a:pt x="54775" y="229"/>
                      <a:pt x="-241" y="3185"/>
                      <a:pt x="1" y="1122"/>
                    </a:cubicBezTo>
                    <a:cubicBezTo>
                      <a:pt x="144" y="-110"/>
                      <a:pt x="19913" y="-1628"/>
                      <a:pt x="47670" y="4444"/>
                    </a:cubicBezTo>
                    <a:cubicBezTo>
                      <a:pt x="97903" y="15427"/>
                      <a:pt x="135951" y="42868"/>
                      <a:pt x="133898" y="475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2802;p67">
                <a:extLst>
                  <a:ext uri="{FF2B5EF4-FFF2-40B4-BE49-F238E27FC236}">
                    <a16:creationId xmlns:a16="http://schemas.microsoft.com/office/drawing/2014/main" id="{C78754FB-F226-F3C6-AAEE-7004F2F6BFD4}"/>
                  </a:ext>
                </a:extLst>
              </p:cNvPr>
              <p:cNvSpPr/>
              <p:nvPr/>
            </p:nvSpPr>
            <p:spPr>
              <a:xfrm>
                <a:off x="10573348" y="1919499"/>
                <a:ext cx="32059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32059" h="32075" extrusionOk="0">
                    <a:moveTo>
                      <a:pt x="32060" y="16038"/>
                    </a:moveTo>
                    <a:cubicBezTo>
                      <a:pt x="32060" y="24895"/>
                      <a:pt x="24883" y="32075"/>
                      <a:pt x="16030" y="32075"/>
                    </a:cubicBezTo>
                    <a:cubicBezTo>
                      <a:pt x="7177" y="32075"/>
                      <a:pt x="0" y="24895"/>
                      <a:pt x="0" y="16038"/>
                    </a:cubicBezTo>
                    <a:cubicBezTo>
                      <a:pt x="0" y="7180"/>
                      <a:pt x="7176" y="0"/>
                      <a:pt x="16030" y="0"/>
                    </a:cubicBezTo>
                    <a:cubicBezTo>
                      <a:pt x="24883" y="0"/>
                      <a:pt x="32060" y="7180"/>
                      <a:pt x="32060" y="160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2803;p67">
                <a:extLst>
                  <a:ext uri="{FF2B5EF4-FFF2-40B4-BE49-F238E27FC236}">
                    <a16:creationId xmlns:a16="http://schemas.microsoft.com/office/drawing/2014/main" id="{7A2712EE-7B10-AC98-4CD3-22D487CC5F1A}"/>
                  </a:ext>
                </a:extLst>
              </p:cNvPr>
              <p:cNvSpPr/>
              <p:nvPr/>
            </p:nvSpPr>
            <p:spPr>
              <a:xfrm>
                <a:off x="10608380" y="1960968"/>
                <a:ext cx="32059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32059" h="32075" extrusionOk="0">
                    <a:moveTo>
                      <a:pt x="32060" y="16038"/>
                    </a:moveTo>
                    <a:cubicBezTo>
                      <a:pt x="32060" y="24895"/>
                      <a:pt x="24883" y="32075"/>
                      <a:pt x="16030" y="32075"/>
                    </a:cubicBezTo>
                    <a:cubicBezTo>
                      <a:pt x="7177" y="32075"/>
                      <a:pt x="0" y="24895"/>
                      <a:pt x="0" y="16038"/>
                    </a:cubicBezTo>
                    <a:cubicBezTo>
                      <a:pt x="0" y="7180"/>
                      <a:pt x="7176" y="0"/>
                      <a:pt x="16030" y="0"/>
                    </a:cubicBezTo>
                    <a:cubicBezTo>
                      <a:pt x="24883" y="0"/>
                      <a:pt x="32060" y="7180"/>
                      <a:pt x="32060" y="160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5" name="Google Shape;2804;p67">
                <a:extLst>
                  <a:ext uri="{FF2B5EF4-FFF2-40B4-BE49-F238E27FC236}">
                    <a16:creationId xmlns:a16="http://schemas.microsoft.com/office/drawing/2014/main" id="{9987B566-B072-FAA0-B26B-1325F60AAD2D}"/>
                  </a:ext>
                </a:extLst>
              </p:cNvPr>
              <p:cNvSpPr/>
              <p:nvPr/>
            </p:nvSpPr>
            <p:spPr>
              <a:xfrm>
                <a:off x="10618331" y="1910346"/>
                <a:ext cx="50356" cy="50381"/>
              </a:xfrm>
              <a:custGeom>
                <a:avLst/>
                <a:gdLst/>
                <a:ahLst/>
                <a:cxnLst/>
                <a:rect l="l" t="t" r="r" b="b"/>
                <a:pathLst>
                  <a:path w="50356" h="50381" extrusionOk="0">
                    <a:moveTo>
                      <a:pt x="50356" y="25191"/>
                    </a:moveTo>
                    <a:cubicBezTo>
                      <a:pt x="50356" y="39103"/>
                      <a:pt x="39084" y="50381"/>
                      <a:pt x="25178" y="50381"/>
                    </a:cubicBezTo>
                    <a:cubicBezTo>
                      <a:pt x="11273" y="50381"/>
                      <a:pt x="0" y="39103"/>
                      <a:pt x="0" y="25191"/>
                    </a:cubicBezTo>
                    <a:cubicBezTo>
                      <a:pt x="0" y="11278"/>
                      <a:pt x="11273" y="0"/>
                      <a:pt x="25178" y="0"/>
                    </a:cubicBezTo>
                    <a:cubicBezTo>
                      <a:pt x="39084" y="0"/>
                      <a:pt x="50356" y="11278"/>
                      <a:pt x="50356" y="2519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" name="Google Shape;2805;p67">
              <a:extLst>
                <a:ext uri="{FF2B5EF4-FFF2-40B4-BE49-F238E27FC236}">
                  <a16:creationId xmlns:a16="http://schemas.microsoft.com/office/drawing/2014/main" id="{D8889FE5-10FC-2DBB-DEB1-7398A617699B}"/>
                </a:ext>
              </a:extLst>
            </p:cNvPr>
            <p:cNvSpPr/>
            <p:nvPr/>
          </p:nvSpPr>
          <p:spPr>
            <a:xfrm>
              <a:off x="10538880" y="2134302"/>
              <a:ext cx="30440" cy="395425"/>
            </a:xfrm>
            <a:custGeom>
              <a:avLst/>
              <a:gdLst/>
              <a:ahLst/>
              <a:cxnLst/>
              <a:rect l="l" t="t" r="r" b="b"/>
              <a:pathLst>
                <a:path w="30440" h="395425" extrusionOk="0">
                  <a:moveTo>
                    <a:pt x="6933" y="395425"/>
                  </a:moveTo>
                  <a:cubicBezTo>
                    <a:pt x="2800" y="395247"/>
                    <a:pt x="-163" y="392014"/>
                    <a:pt x="7" y="388192"/>
                  </a:cubicBezTo>
                  <a:lnTo>
                    <a:pt x="16590" y="6627"/>
                  </a:lnTo>
                  <a:cubicBezTo>
                    <a:pt x="16760" y="2814"/>
                    <a:pt x="20124" y="-53"/>
                    <a:pt x="23811" y="1"/>
                  </a:cubicBezTo>
                  <a:cubicBezTo>
                    <a:pt x="27631" y="170"/>
                    <a:pt x="30603" y="3403"/>
                    <a:pt x="30433" y="7225"/>
                  </a:cubicBezTo>
                  <a:lnTo>
                    <a:pt x="13850" y="388799"/>
                  </a:lnTo>
                  <a:cubicBezTo>
                    <a:pt x="13680" y="392514"/>
                    <a:pt x="10619" y="395425"/>
                    <a:pt x="6933" y="395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6" name="Google Shape;2806;p67">
            <a:extLst>
              <a:ext uri="{FF2B5EF4-FFF2-40B4-BE49-F238E27FC236}">
                <a16:creationId xmlns:a16="http://schemas.microsoft.com/office/drawing/2014/main" id="{D37D4193-2FF7-CDFD-F564-A46F3095A040}"/>
              </a:ext>
            </a:extLst>
          </p:cNvPr>
          <p:cNvGrpSpPr/>
          <p:nvPr/>
        </p:nvGrpSpPr>
        <p:grpSpPr>
          <a:xfrm rot="-1034125">
            <a:off x="333194" y="4098545"/>
            <a:ext cx="337869" cy="486849"/>
            <a:chOff x="9919593" y="2449904"/>
            <a:chExt cx="337867" cy="486847"/>
          </a:xfrm>
        </p:grpSpPr>
        <p:sp>
          <p:nvSpPr>
            <p:cNvPr id="1807" name="Google Shape;2807;p67">
              <a:extLst>
                <a:ext uri="{FF2B5EF4-FFF2-40B4-BE49-F238E27FC236}">
                  <a16:creationId xmlns:a16="http://schemas.microsoft.com/office/drawing/2014/main" id="{4B344CEA-06AF-ABEC-F89B-AA4958CBB0DB}"/>
                </a:ext>
              </a:extLst>
            </p:cNvPr>
            <p:cNvSpPr/>
            <p:nvPr/>
          </p:nvSpPr>
          <p:spPr>
            <a:xfrm>
              <a:off x="10027124" y="2698368"/>
              <a:ext cx="39417" cy="238383"/>
            </a:xfrm>
            <a:custGeom>
              <a:avLst/>
              <a:gdLst/>
              <a:ahLst/>
              <a:cxnLst/>
              <a:rect l="l" t="t" r="r" b="b"/>
              <a:pathLst>
                <a:path w="39417" h="238383" extrusionOk="0">
                  <a:moveTo>
                    <a:pt x="6928" y="238383"/>
                  </a:moveTo>
                  <a:cubicBezTo>
                    <a:pt x="6053" y="238383"/>
                    <a:pt x="5161" y="238222"/>
                    <a:pt x="4304" y="237865"/>
                  </a:cubicBezTo>
                  <a:cubicBezTo>
                    <a:pt x="770" y="236419"/>
                    <a:pt x="-935" y="232373"/>
                    <a:pt x="520" y="228828"/>
                  </a:cubicBezTo>
                  <a:cubicBezTo>
                    <a:pt x="15961" y="191047"/>
                    <a:pt x="24342" y="151310"/>
                    <a:pt x="25440" y="110706"/>
                  </a:cubicBezTo>
                  <a:cubicBezTo>
                    <a:pt x="26368" y="76309"/>
                    <a:pt x="21985" y="42037"/>
                    <a:pt x="12444" y="8846"/>
                  </a:cubicBezTo>
                  <a:cubicBezTo>
                    <a:pt x="11391" y="5166"/>
                    <a:pt x="13506" y="1327"/>
                    <a:pt x="17183" y="273"/>
                  </a:cubicBezTo>
                  <a:cubicBezTo>
                    <a:pt x="20888" y="-790"/>
                    <a:pt x="24699" y="1345"/>
                    <a:pt x="25752" y="5015"/>
                  </a:cubicBezTo>
                  <a:cubicBezTo>
                    <a:pt x="35695" y="39572"/>
                    <a:pt x="40256" y="75255"/>
                    <a:pt x="39291" y="111073"/>
                  </a:cubicBezTo>
                  <a:cubicBezTo>
                    <a:pt x="38149" y="153355"/>
                    <a:pt x="29420" y="194726"/>
                    <a:pt x="13346" y="234070"/>
                  </a:cubicBezTo>
                  <a:cubicBezTo>
                    <a:pt x="12239" y="236758"/>
                    <a:pt x="9650" y="238383"/>
                    <a:pt x="6928" y="23838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08" name="Google Shape;2808;p67">
              <a:extLst>
                <a:ext uri="{FF2B5EF4-FFF2-40B4-BE49-F238E27FC236}">
                  <a16:creationId xmlns:a16="http://schemas.microsoft.com/office/drawing/2014/main" id="{6F47ADD3-275D-16A5-CA63-E789B89A1E97}"/>
                </a:ext>
              </a:extLst>
            </p:cNvPr>
            <p:cNvGrpSpPr/>
            <p:nvPr/>
          </p:nvGrpSpPr>
          <p:grpSpPr>
            <a:xfrm>
              <a:off x="9919593" y="2449904"/>
              <a:ext cx="337867" cy="287788"/>
              <a:chOff x="9919593" y="2449904"/>
              <a:chExt cx="337867" cy="287788"/>
            </a:xfrm>
          </p:grpSpPr>
          <p:sp>
            <p:nvSpPr>
              <p:cNvPr id="1809" name="Google Shape;2809;p67">
                <a:extLst>
                  <a:ext uri="{FF2B5EF4-FFF2-40B4-BE49-F238E27FC236}">
                    <a16:creationId xmlns:a16="http://schemas.microsoft.com/office/drawing/2014/main" id="{EBA3B706-BC07-CEA4-FD3D-E0B8B5A662B1}"/>
                  </a:ext>
                </a:extLst>
              </p:cNvPr>
              <p:cNvSpPr/>
              <p:nvPr/>
            </p:nvSpPr>
            <p:spPr>
              <a:xfrm>
                <a:off x="9993611" y="2449904"/>
                <a:ext cx="215634" cy="182684"/>
              </a:xfrm>
              <a:custGeom>
                <a:avLst/>
                <a:gdLst/>
                <a:ahLst/>
                <a:cxnLst/>
                <a:rect l="l" t="t" r="r" b="b"/>
                <a:pathLst>
                  <a:path w="215634" h="182684" extrusionOk="0">
                    <a:moveTo>
                      <a:pt x="214574" y="72973"/>
                    </a:moveTo>
                    <a:cubicBezTo>
                      <a:pt x="224731" y="131213"/>
                      <a:pt x="159764" y="186407"/>
                      <a:pt x="111764" y="182487"/>
                    </a:cubicBezTo>
                    <a:cubicBezTo>
                      <a:pt x="93814" y="181023"/>
                      <a:pt x="81212" y="171522"/>
                      <a:pt x="62023" y="157046"/>
                    </a:cubicBezTo>
                    <a:cubicBezTo>
                      <a:pt x="36773" y="138017"/>
                      <a:pt x="-2409" y="108478"/>
                      <a:pt x="116" y="72973"/>
                    </a:cubicBezTo>
                    <a:cubicBezTo>
                      <a:pt x="2972" y="32736"/>
                      <a:pt x="58328" y="0"/>
                      <a:pt x="107346" y="0"/>
                    </a:cubicBezTo>
                    <a:cubicBezTo>
                      <a:pt x="151553" y="-9"/>
                      <a:pt x="206479" y="26575"/>
                      <a:pt x="214574" y="72973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2810;p67">
                <a:extLst>
                  <a:ext uri="{FF2B5EF4-FFF2-40B4-BE49-F238E27FC236}">
                    <a16:creationId xmlns:a16="http://schemas.microsoft.com/office/drawing/2014/main" id="{AA4507D2-1B12-BF12-31CF-201BE8AC7793}"/>
                  </a:ext>
                </a:extLst>
              </p:cNvPr>
              <p:cNvSpPr/>
              <p:nvPr/>
            </p:nvSpPr>
            <p:spPr>
              <a:xfrm>
                <a:off x="9919593" y="2554217"/>
                <a:ext cx="179171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79171" h="183475" extrusionOk="0">
                    <a:moveTo>
                      <a:pt x="158149" y="72272"/>
                    </a:moveTo>
                    <a:cubicBezTo>
                      <a:pt x="171644" y="99543"/>
                      <a:pt x="191324" y="158255"/>
                      <a:pt x="169198" y="176606"/>
                    </a:cubicBezTo>
                    <a:cubicBezTo>
                      <a:pt x="135032" y="204949"/>
                      <a:pt x="-3382" y="140762"/>
                      <a:pt x="63" y="72272"/>
                    </a:cubicBezTo>
                    <a:cubicBezTo>
                      <a:pt x="1813" y="37607"/>
                      <a:pt x="40031" y="-791"/>
                      <a:pt x="79106" y="12"/>
                    </a:cubicBezTo>
                    <a:cubicBezTo>
                      <a:pt x="122814" y="905"/>
                      <a:pt x="147340" y="50447"/>
                      <a:pt x="158149" y="72272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2811;p67">
                <a:extLst>
                  <a:ext uri="{FF2B5EF4-FFF2-40B4-BE49-F238E27FC236}">
                    <a16:creationId xmlns:a16="http://schemas.microsoft.com/office/drawing/2014/main" id="{F8D537D3-BF15-5A81-1F83-5BEC46C2D78C}"/>
                  </a:ext>
                </a:extLst>
              </p:cNvPr>
              <p:cNvSpPr/>
              <p:nvPr/>
            </p:nvSpPr>
            <p:spPr>
              <a:xfrm>
                <a:off x="10054506" y="2589011"/>
                <a:ext cx="202954" cy="136595"/>
              </a:xfrm>
              <a:custGeom>
                <a:avLst/>
                <a:gdLst/>
                <a:ahLst/>
                <a:cxnLst/>
                <a:rect l="l" t="t" r="r" b="b"/>
                <a:pathLst>
                  <a:path w="202954" h="136595" extrusionOk="0">
                    <a:moveTo>
                      <a:pt x="192647" y="10198"/>
                    </a:moveTo>
                    <a:cubicBezTo>
                      <a:pt x="214639" y="33263"/>
                      <a:pt x="199939" y="93458"/>
                      <a:pt x="162801" y="120515"/>
                    </a:cubicBezTo>
                    <a:cubicBezTo>
                      <a:pt x="138819" y="137991"/>
                      <a:pt x="112052" y="136865"/>
                      <a:pt x="100618" y="136383"/>
                    </a:cubicBezTo>
                    <a:cubicBezTo>
                      <a:pt x="54055" y="134428"/>
                      <a:pt x="-1229" y="104415"/>
                      <a:pt x="21" y="74393"/>
                    </a:cubicBezTo>
                    <a:cubicBezTo>
                      <a:pt x="1485" y="39353"/>
                      <a:pt x="75065" y="19351"/>
                      <a:pt x="100618" y="12404"/>
                    </a:cubicBezTo>
                    <a:cubicBezTo>
                      <a:pt x="137319" y="2429"/>
                      <a:pt x="174761" y="-8555"/>
                      <a:pt x="192647" y="10198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2812;p67">
                <a:extLst>
                  <a:ext uri="{FF2B5EF4-FFF2-40B4-BE49-F238E27FC236}">
                    <a16:creationId xmlns:a16="http://schemas.microsoft.com/office/drawing/2014/main" id="{EA6CA6C2-09FB-3E05-7F80-D3E520F9591B}"/>
                  </a:ext>
                </a:extLst>
              </p:cNvPr>
              <p:cNvSpPr/>
              <p:nvPr/>
            </p:nvSpPr>
            <p:spPr>
              <a:xfrm>
                <a:off x="10004215" y="2526082"/>
                <a:ext cx="167064" cy="160096"/>
              </a:xfrm>
              <a:custGeom>
                <a:avLst/>
                <a:gdLst/>
                <a:ahLst/>
                <a:cxnLst/>
                <a:rect l="l" t="t" r="r" b="b"/>
                <a:pathLst>
                  <a:path w="167064" h="160096" extrusionOk="0">
                    <a:moveTo>
                      <a:pt x="131006" y="74234"/>
                    </a:moveTo>
                    <a:cubicBezTo>
                      <a:pt x="143850" y="79601"/>
                      <a:pt x="157934" y="75073"/>
                      <a:pt x="167064" y="70975"/>
                    </a:cubicBezTo>
                    <a:cubicBezTo>
                      <a:pt x="164476" y="78931"/>
                      <a:pt x="159630" y="89361"/>
                      <a:pt x="149794" y="96906"/>
                    </a:cubicBezTo>
                    <a:cubicBezTo>
                      <a:pt x="134800" y="108417"/>
                      <a:pt x="121840" y="102746"/>
                      <a:pt x="109996" y="114052"/>
                    </a:cubicBezTo>
                    <a:cubicBezTo>
                      <a:pt x="98063" y="125437"/>
                      <a:pt x="105105" y="137001"/>
                      <a:pt x="95626" y="147788"/>
                    </a:cubicBezTo>
                    <a:cubicBezTo>
                      <a:pt x="77686" y="168201"/>
                      <a:pt x="21492" y="161959"/>
                      <a:pt x="10505" y="138385"/>
                    </a:cubicBezTo>
                    <a:cubicBezTo>
                      <a:pt x="1794" y="119695"/>
                      <a:pt x="27517" y="103014"/>
                      <a:pt x="23215" y="69260"/>
                    </a:cubicBezTo>
                    <a:cubicBezTo>
                      <a:pt x="20689" y="49409"/>
                      <a:pt x="9149" y="34434"/>
                      <a:pt x="0" y="25023"/>
                    </a:cubicBezTo>
                    <a:cubicBezTo>
                      <a:pt x="7257" y="29487"/>
                      <a:pt x="18538" y="34792"/>
                      <a:pt x="31507" y="33318"/>
                    </a:cubicBezTo>
                    <a:cubicBezTo>
                      <a:pt x="59836" y="30104"/>
                      <a:pt x="68672" y="-2347"/>
                      <a:pt x="84184" y="135"/>
                    </a:cubicBezTo>
                    <a:cubicBezTo>
                      <a:pt x="104614" y="3404"/>
                      <a:pt x="100241" y="61375"/>
                      <a:pt x="131006" y="74234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2813;p67">
                <a:extLst>
                  <a:ext uri="{FF2B5EF4-FFF2-40B4-BE49-F238E27FC236}">
                    <a16:creationId xmlns:a16="http://schemas.microsoft.com/office/drawing/2014/main" id="{5C65EBE0-B30C-4EEF-E70E-7C3D7D777A66}"/>
                  </a:ext>
                </a:extLst>
              </p:cNvPr>
              <p:cNvSpPr/>
              <p:nvPr/>
            </p:nvSpPr>
            <p:spPr>
              <a:xfrm>
                <a:off x="10051769" y="2574027"/>
                <a:ext cx="30542" cy="30557"/>
              </a:xfrm>
              <a:custGeom>
                <a:avLst/>
                <a:gdLst/>
                <a:ahLst/>
                <a:cxnLst/>
                <a:rect l="l" t="t" r="r" b="b"/>
                <a:pathLst>
                  <a:path w="30542" h="30557" extrusionOk="0">
                    <a:moveTo>
                      <a:pt x="30542" y="15279"/>
                    </a:moveTo>
                    <a:cubicBezTo>
                      <a:pt x="30542" y="23717"/>
                      <a:pt x="23706" y="30557"/>
                      <a:pt x="15271" y="30557"/>
                    </a:cubicBezTo>
                    <a:cubicBezTo>
                      <a:pt x="6837" y="30557"/>
                      <a:pt x="0" y="23717"/>
                      <a:pt x="0" y="15279"/>
                    </a:cubicBezTo>
                    <a:cubicBezTo>
                      <a:pt x="0" y="6840"/>
                      <a:pt x="6837" y="0"/>
                      <a:pt x="15271" y="0"/>
                    </a:cubicBezTo>
                    <a:cubicBezTo>
                      <a:pt x="23706" y="0"/>
                      <a:pt x="30542" y="6840"/>
                      <a:pt x="30542" y="152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2814;p67">
                <a:extLst>
                  <a:ext uri="{FF2B5EF4-FFF2-40B4-BE49-F238E27FC236}">
                    <a16:creationId xmlns:a16="http://schemas.microsoft.com/office/drawing/2014/main" id="{8AA7771D-919B-339A-04A6-44FA32CAB044}"/>
                  </a:ext>
                </a:extLst>
              </p:cNvPr>
              <p:cNvSpPr/>
              <p:nvPr/>
            </p:nvSpPr>
            <p:spPr>
              <a:xfrm>
                <a:off x="10050377" y="2597824"/>
                <a:ext cx="41859" cy="41880"/>
              </a:xfrm>
              <a:custGeom>
                <a:avLst/>
                <a:gdLst/>
                <a:ahLst/>
                <a:cxnLst/>
                <a:rect l="l" t="t" r="r" b="b"/>
                <a:pathLst>
                  <a:path w="41859" h="41880" extrusionOk="0">
                    <a:moveTo>
                      <a:pt x="41860" y="20940"/>
                    </a:moveTo>
                    <a:cubicBezTo>
                      <a:pt x="41860" y="32505"/>
                      <a:pt x="32489" y="41880"/>
                      <a:pt x="20930" y="41880"/>
                    </a:cubicBezTo>
                    <a:cubicBezTo>
                      <a:pt x="9371" y="41880"/>
                      <a:pt x="0" y="32505"/>
                      <a:pt x="0" y="20940"/>
                    </a:cubicBezTo>
                    <a:cubicBezTo>
                      <a:pt x="0" y="9375"/>
                      <a:pt x="9371" y="0"/>
                      <a:pt x="20930" y="0"/>
                    </a:cubicBezTo>
                    <a:cubicBezTo>
                      <a:pt x="32489" y="0"/>
                      <a:pt x="41860" y="9375"/>
                      <a:pt x="41860" y="209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2815;p67">
                <a:extLst>
                  <a:ext uri="{FF2B5EF4-FFF2-40B4-BE49-F238E27FC236}">
                    <a16:creationId xmlns:a16="http://schemas.microsoft.com/office/drawing/2014/main" id="{B7445AF3-C449-366E-5A35-966F95492881}"/>
                  </a:ext>
                </a:extLst>
              </p:cNvPr>
              <p:cNvSpPr/>
              <p:nvPr/>
            </p:nvSpPr>
            <p:spPr>
              <a:xfrm>
                <a:off x="10082312" y="2594512"/>
                <a:ext cx="41859" cy="41880"/>
              </a:xfrm>
              <a:custGeom>
                <a:avLst/>
                <a:gdLst/>
                <a:ahLst/>
                <a:cxnLst/>
                <a:rect l="l" t="t" r="r" b="b"/>
                <a:pathLst>
                  <a:path w="41859" h="41880" extrusionOk="0">
                    <a:moveTo>
                      <a:pt x="41860" y="20940"/>
                    </a:moveTo>
                    <a:cubicBezTo>
                      <a:pt x="41860" y="32504"/>
                      <a:pt x="32488" y="41880"/>
                      <a:pt x="20930" y="41880"/>
                    </a:cubicBezTo>
                    <a:cubicBezTo>
                      <a:pt x="9372" y="41880"/>
                      <a:pt x="0" y="32504"/>
                      <a:pt x="0" y="20940"/>
                    </a:cubicBezTo>
                    <a:cubicBezTo>
                      <a:pt x="0" y="9376"/>
                      <a:pt x="9372" y="0"/>
                      <a:pt x="20930" y="0"/>
                    </a:cubicBezTo>
                    <a:cubicBezTo>
                      <a:pt x="32488" y="0"/>
                      <a:pt x="41860" y="9376"/>
                      <a:pt x="41860" y="209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2816;p67">
                <a:extLst>
                  <a:ext uri="{FF2B5EF4-FFF2-40B4-BE49-F238E27FC236}">
                    <a16:creationId xmlns:a16="http://schemas.microsoft.com/office/drawing/2014/main" id="{7BAEDE29-3237-2F12-17B6-CF2398C6347E}"/>
                  </a:ext>
                </a:extLst>
              </p:cNvPr>
              <p:cNvSpPr/>
              <p:nvPr/>
            </p:nvSpPr>
            <p:spPr>
              <a:xfrm>
                <a:off x="10080500" y="2564249"/>
                <a:ext cx="41859" cy="41880"/>
              </a:xfrm>
              <a:custGeom>
                <a:avLst/>
                <a:gdLst/>
                <a:ahLst/>
                <a:cxnLst/>
                <a:rect l="l" t="t" r="r" b="b"/>
                <a:pathLst>
                  <a:path w="41859" h="41880" extrusionOk="0">
                    <a:moveTo>
                      <a:pt x="41860" y="20940"/>
                    </a:moveTo>
                    <a:cubicBezTo>
                      <a:pt x="41860" y="32504"/>
                      <a:pt x="32488" y="41880"/>
                      <a:pt x="20930" y="41880"/>
                    </a:cubicBezTo>
                    <a:cubicBezTo>
                      <a:pt x="9372" y="41880"/>
                      <a:pt x="0" y="32504"/>
                      <a:pt x="0" y="20940"/>
                    </a:cubicBezTo>
                    <a:cubicBezTo>
                      <a:pt x="0" y="9376"/>
                      <a:pt x="9372" y="0"/>
                      <a:pt x="20930" y="0"/>
                    </a:cubicBezTo>
                    <a:cubicBezTo>
                      <a:pt x="32488" y="0"/>
                      <a:pt x="41860" y="9376"/>
                      <a:pt x="41860" y="209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17" name="Google Shape;2879;p67">
            <a:extLst>
              <a:ext uri="{FF2B5EF4-FFF2-40B4-BE49-F238E27FC236}">
                <a16:creationId xmlns:a16="http://schemas.microsoft.com/office/drawing/2014/main" id="{888A42A9-4825-590E-CFFC-CC9A01B9F859}"/>
              </a:ext>
            </a:extLst>
          </p:cNvPr>
          <p:cNvGrpSpPr/>
          <p:nvPr/>
        </p:nvGrpSpPr>
        <p:grpSpPr>
          <a:xfrm>
            <a:off x="624484" y="3737871"/>
            <a:ext cx="277631" cy="492133"/>
            <a:chOff x="10853545" y="2615862"/>
            <a:chExt cx="277631" cy="492133"/>
          </a:xfrm>
        </p:grpSpPr>
        <p:grpSp>
          <p:nvGrpSpPr>
            <p:cNvPr id="1818" name="Google Shape;2880;p67">
              <a:extLst>
                <a:ext uri="{FF2B5EF4-FFF2-40B4-BE49-F238E27FC236}">
                  <a16:creationId xmlns:a16="http://schemas.microsoft.com/office/drawing/2014/main" id="{432B5D7F-963F-7D00-F4F1-C4EB204A2075}"/>
                </a:ext>
              </a:extLst>
            </p:cNvPr>
            <p:cNvGrpSpPr/>
            <p:nvPr/>
          </p:nvGrpSpPr>
          <p:grpSpPr>
            <a:xfrm>
              <a:off x="10853545" y="2615862"/>
              <a:ext cx="277631" cy="268188"/>
              <a:chOff x="10853545" y="2615862"/>
              <a:chExt cx="277631" cy="268188"/>
            </a:xfrm>
          </p:grpSpPr>
          <p:sp>
            <p:nvSpPr>
              <p:cNvPr id="1820" name="Google Shape;2881;p67">
                <a:extLst>
                  <a:ext uri="{FF2B5EF4-FFF2-40B4-BE49-F238E27FC236}">
                    <a16:creationId xmlns:a16="http://schemas.microsoft.com/office/drawing/2014/main" id="{0BBD38FA-0AF6-2CF8-C229-536EF07AC5F1}"/>
                  </a:ext>
                </a:extLst>
              </p:cNvPr>
              <p:cNvSpPr/>
              <p:nvPr/>
            </p:nvSpPr>
            <p:spPr>
              <a:xfrm>
                <a:off x="10853545" y="2632989"/>
                <a:ext cx="159746" cy="173485"/>
              </a:xfrm>
              <a:custGeom>
                <a:avLst/>
                <a:gdLst/>
                <a:ahLst/>
                <a:cxnLst/>
                <a:rect l="l" t="t" r="r" b="b"/>
                <a:pathLst>
                  <a:path w="159746" h="173485" extrusionOk="0">
                    <a:moveTo>
                      <a:pt x="148745" y="50596"/>
                    </a:moveTo>
                    <a:cubicBezTo>
                      <a:pt x="171773" y="95664"/>
                      <a:pt x="156064" y="158386"/>
                      <a:pt x="125530" y="170870"/>
                    </a:cubicBezTo>
                    <a:cubicBezTo>
                      <a:pt x="81029" y="189069"/>
                      <a:pt x="-13910" y="108344"/>
                      <a:pt x="1719" y="50596"/>
                    </a:cubicBezTo>
                    <a:cubicBezTo>
                      <a:pt x="9055" y="23486"/>
                      <a:pt x="41195" y="-133"/>
                      <a:pt x="75227" y="1"/>
                    </a:cubicBezTo>
                    <a:cubicBezTo>
                      <a:pt x="122041" y="179"/>
                      <a:pt x="145988" y="45185"/>
                      <a:pt x="148745" y="50596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2882;p67">
                <a:extLst>
                  <a:ext uri="{FF2B5EF4-FFF2-40B4-BE49-F238E27FC236}">
                    <a16:creationId xmlns:a16="http://schemas.microsoft.com/office/drawing/2014/main" id="{E852BC8D-4519-7DE5-F9F0-7561ED2D2BA4}"/>
                  </a:ext>
                </a:extLst>
              </p:cNvPr>
              <p:cNvSpPr/>
              <p:nvPr/>
            </p:nvSpPr>
            <p:spPr>
              <a:xfrm>
                <a:off x="10886159" y="2625007"/>
                <a:ext cx="212409" cy="229940"/>
              </a:xfrm>
              <a:custGeom>
                <a:avLst/>
                <a:gdLst/>
                <a:ahLst/>
                <a:cxnLst/>
                <a:rect l="l" t="t" r="r" b="b"/>
                <a:pathLst>
                  <a:path w="212409" h="229940" extrusionOk="0">
                    <a:moveTo>
                      <a:pt x="212310" y="83671"/>
                    </a:moveTo>
                    <a:cubicBezTo>
                      <a:pt x="214078" y="101789"/>
                      <a:pt x="192300" y="131168"/>
                      <a:pt x="148744" y="189908"/>
                    </a:cubicBezTo>
                    <a:cubicBezTo>
                      <a:pt x="126770" y="219545"/>
                      <a:pt x="115613" y="231752"/>
                      <a:pt x="104528" y="229725"/>
                    </a:cubicBezTo>
                    <a:cubicBezTo>
                      <a:pt x="91694" y="227377"/>
                      <a:pt x="89328" y="207820"/>
                      <a:pt x="77993" y="183273"/>
                    </a:cubicBezTo>
                    <a:cubicBezTo>
                      <a:pt x="48352" y="119042"/>
                      <a:pt x="1923" y="117184"/>
                      <a:pt x="57" y="83671"/>
                    </a:cubicBezTo>
                    <a:cubicBezTo>
                      <a:pt x="-1942" y="47640"/>
                      <a:pt x="48959" y="-36"/>
                      <a:pt x="106179" y="0"/>
                    </a:cubicBezTo>
                    <a:cubicBezTo>
                      <a:pt x="159499" y="36"/>
                      <a:pt x="208196" y="41487"/>
                      <a:pt x="212310" y="83671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2" name="Google Shape;2883;p67">
                <a:extLst>
                  <a:ext uri="{FF2B5EF4-FFF2-40B4-BE49-F238E27FC236}">
                    <a16:creationId xmlns:a16="http://schemas.microsoft.com/office/drawing/2014/main" id="{14F9CA07-C66E-9C92-2104-279AC24894A6}"/>
                  </a:ext>
                </a:extLst>
              </p:cNvPr>
              <p:cNvSpPr/>
              <p:nvPr/>
            </p:nvSpPr>
            <p:spPr>
              <a:xfrm>
                <a:off x="10941497" y="2773464"/>
                <a:ext cx="102127" cy="110586"/>
              </a:xfrm>
              <a:custGeom>
                <a:avLst/>
                <a:gdLst/>
                <a:ahLst/>
                <a:cxnLst/>
                <a:rect l="l" t="t" r="r" b="b"/>
                <a:pathLst>
                  <a:path w="102127" h="110586" extrusionOk="0">
                    <a:moveTo>
                      <a:pt x="79590" y="70213"/>
                    </a:moveTo>
                    <a:cubicBezTo>
                      <a:pt x="57749" y="107432"/>
                      <a:pt x="51332" y="110691"/>
                      <a:pt x="46146" y="110584"/>
                    </a:cubicBezTo>
                    <a:cubicBezTo>
                      <a:pt x="37060" y="110388"/>
                      <a:pt x="30661" y="99824"/>
                      <a:pt x="22655" y="86251"/>
                    </a:cubicBezTo>
                    <a:cubicBezTo>
                      <a:pt x="9294" y="63578"/>
                      <a:pt x="-7138" y="35700"/>
                      <a:pt x="3314" y="17679"/>
                    </a:cubicBezTo>
                    <a:cubicBezTo>
                      <a:pt x="19468" y="-10190"/>
                      <a:pt x="92817" y="-2216"/>
                      <a:pt x="101698" y="21546"/>
                    </a:cubicBezTo>
                    <a:cubicBezTo>
                      <a:pt x="104152" y="28127"/>
                      <a:pt x="95994" y="42245"/>
                      <a:pt x="79590" y="70213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3" name="Google Shape;2884;p67">
                <a:extLst>
                  <a:ext uri="{FF2B5EF4-FFF2-40B4-BE49-F238E27FC236}">
                    <a16:creationId xmlns:a16="http://schemas.microsoft.com/office/drawing/2014/main" id="{9D96AAC6-2446-14C6-7F2E-E121063C53C0}"/>
                  </a:ext>
                </a:extLst>
              </p:cNvPr>
              <p:cNvSpPr/>
              <p:nvPr/>
            </p:nvSpPr>
            <p:spPr>
              <a:xfrm>
                <a:off x="10985692" y="2671403"/>
                <a:ext cx="145484" cy="155665"/>
              </a:xfrm>
              <a:custGeom>
                <a:avLst/>
                <a:gdLst/>
                <a:ahLst/>
                <a:cxnLst/>
                <a:rect l="l" t="t" r="r" b="b"/>
                <a:pathLst>
                  <a:path w="145484" h="155665" extrusionOk="0">
                    <a:moveTo>
                      <a:pt x="145390" y="64698"/>
                    </a:moveTo>
                    <a:cubicBezTo>
                      <a:pt x="148925" y="121303"/>
                      <a:pt x="51639" y="172497"/>
                      <a:pt x="17160" y="150414"/>
                    </a:cubicBezTo>
                    <a:cubicBezTo>
                      <a:pt x="-4724" y="136394"/>
                      <a:pt x="-2636" y="91978"/>
                      <a:pt x="6664" y="64698"/>
                    </a:cubicBezTo>
                    <a:cubicBezTo>
                      <a:pt x="9038" y="57759"/>
                      <a:pt x="29558" y="377"/>
                      <a:pt x="76023" y="2"/>
                    </a:cubicBezTo>
                    <a:cubicBezTo>
                      <a:pt x="112295" y="-302"/>
                      <a:pt x="143498" y="34274"/>
                      <a:pt x="145390" y="64698"/>
                    </a:cubicBezTo>
                    <a:close/>
                  </a:path>
                </a:pathLst>
              </a:custGeom>
              <a:solidFill>
                <a:srgbClr val="FCDED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2885;p67">
                <a:extLst>
                  <a:ext uri="{FF2B5EF4-FFF2-40B4-BE49-F238E27FC236}">
                    <a16:creationId xmlns:a16="http://schemas.microsoft.com/office/drawing/2014/main" id="{CFFFEB3E-DBBD-87A6-604F-E0FE195CB81B}"/>
                  </a:ext>
                </a:extLst>
              </p:cNvPr>
              <p:cNvSpPr/>
              <p:nvPr/>
            </p:nvSpPr>
            <p:spPr>
              <a:xfrm>
                <a:off x="10944828" y="2636547"/>
                <a:ext cx="133968" cy="81587"/>
              </a:xfrm>
              <a:custGeom>
                <a:avLst/>
                <a:gdLst/>
                <a:ahLst/>
                <a:cxnLst/>
                <a:rect l="l" t="t" r="r" b="b"/>
                <a:pathLst>
                  <a:path w="133968" h="81587" extrusionOk="0">
                    <a:moveTo>
                      <a:pt x="133889" y="47574"/>
                    </a:moveTo>
                    <a:cubicBezTo>
                      <a:pt x="132712" y="50280"/>
                      <a:pt x="119645" y="42333"/>
                      <a:pt x="103910" y="47271"/>
                    </a:cubicBezTo>
                    <a:cubicBezTo>
                      <a:pt x="88576" y="52084"/>
                      <a:pt x="78686" y="66603"/>
                      <a:pt x="72126" y="81587"/>
                    </a:cubicBezTo>
                    <a:cubicBezTo>
                      <a:pt x="78097" y="65121"/>
                      <a:pt x="82221" y="44538"/>
                      <a:pt x="72546" y="28911"/>
                    </a:cubicBezTo>
                    <a:cubicBezTo>
                      <a:pt x="54776" y="229"/>
                      <a:pt x="-240" y="3185"/>
                      <a:pt x="1" y="1122"/>
                    </a:cubicBezTo>
                    <a:cubicBezTo>
                      <a:pt x="144" y="-110"/>
                      <a:pt x="19913" y="-1628"/>
                      <a:pt x="47671" y="4444"/>
                    </a:cubicBezTo>
                    <a:cubicBezTo>
                      <a:pt x="97894" y="15427"/>
                      <a:pt x="135933" y="42868"/>
                      <a:pt x="133889" y="47574"/>
                    </a:cubicBezTo>
                    <a:close/>
                  </a:path>
                </a:pathLst>
              </a:custGeom>
              <a:solidFill>
                <a:srgbClr val="F78B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2886;p67">
                <a:extLst>
                  <a:ext uri="{FF2B5EF4-FFF2-40B4-BE49-F238E27FC236}">
                    <a16:creationId xmlns:a16="http://schemas.microsoft.com/office/drawing/2014/main" id="{584CC270-559F-2F23-7182-2660662066EE}"/>
                  </a:ext>
                </a:extLst>
              </p:cNvPr>
              <p:cNvSpPr/>
              <p:nvPr/>
            </p:nvSpPr>
            <p:spPr>
              <a:xfrm>
                <a:off x="10992562" y="2625015"/>
                <a:ext cx="32059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32059" h="32075" extrusionOk="0">
                    <a:moveTo>
                      <a:pt x="32060" y="16038"/>
                    </a:moveTo>
                    <a:cubicBezTo>
                      <a:pt x="32060" y="24895"/>
                      <a:pt x="24883" y="32075"/>
                      <a:pt x="16030" y="32075"/>
                    </a:cubicBezTo>
                    <a:cubicBezTo>
                      <a:pt x="7177" y="32075"/>
                      <a:pt x="0" y="24895"/>
                      <a:pt x="0" y="16038"/>
                    </a:cubicBezTo>
                    <a:cubicBezTo>
                      <a:pt x="0" y="7180"/>
                      <a:pt x="7176" y="0"/>
                      <a:pt x="16030" y="0"/>
                    </a:cubicBezTo>
                    <a:cubicBezTo>
                      <a:pt x="24883" y="0"/>
                      <a:pt x="32060" y="7181"/>
                      <a:pt x="32060" y="1603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2887;p67">
                <a:extLst>
                  <a:ext uri="{FF2B5EF4-FFF2-40B4-BE49-F238E27FC236}">
                    <a16:creationId xmlns:a16="http://schemas.microsoft.com/office/drawing/2014/main" id="{12C3C788-A2D0-F236-1F8C-A1178F526E16}"/>
                  </a:ext>
                </a:extLst>
              </p:cNvPr>
              <p:cNvSpPr/>
              <p:nvPr/>
            </p:nvSpPr>
            <p:spPr>
              <a:xfrm>
                <a:off x="11027593" y="2666485"/>
                <a:ext cx="32059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32059" h="32075" extrusionOk="0">
                    <a:moveTo>
                      <a:pt x="32060" y="16038"/>
                    </a:moveTo>
                    <a:cubicBezTo>
                      <a:pt x="32060" y="24895"/>
                      <a:pt x="24883" y="32075"/>
                      <a:pt x="16030" y="32075"/>
                    </a:cubicBezTo>
                    <a:cubicBezTo>
                      <a:pt x="7177" y="32075"/>
                      <a:pt x="0" y="24895"/>
                      <a:pt x="0" y="16038"/>
                    </a:cubicBezTo>
                    <a:cubicBezTo>
                      <a:pt x="0" y="7180"/>
                      <a:pt x="7176" y="0"/>
                      <a:pt x="16030" y="0"/>
                    </a:cubicBezTo>
                    <a:cubicBezTo>
                      <a:pt x="24883" y="0"/>
                      <a:pt x="32060" y="7180"/>
                      <a:pt x="32060" y="16038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2888;p67">
                <a:extLst>
                  <a:ext uri="{FF2B5EF4-FFF2-40B4-BE49-F238E27FC236}">
                    <a16:creationId xmlns:a16="http://schemas.microsoft.com/office/drawing/2014/main" id="{B1F2FF25-3542-DE5F-93FB-1AC424F4ABEC}"/>
                  </a:ext>
                </a:extLst>
              </p:cNvPr>
              <p:cNvSpPr/>
              <p:nvPr/>
            </p:nvSpPr>
            <p:spPr>
              <a:xfrm>
                <a:off x="11037545" y="2615862"/>
                <a:ext cx="50356" cy="50381"/>
              </a:xfrm>
              <a:custGeom>
                <a:avLst/>
                <a:gdLst/>
                <a:ahLst/>
                <a:cxnLst/>
                <a:rect l="l" t="t" r="r" b="b"/>
                <a:pathLst>
                  <a:path w="50356" h="50381" extrusionOk="0">
                    <a:moveTo>
                      <a:pt x="50357" y="25191"/>
                    </a:moveTo>
                    <a:cubicBezTo>
                      <a:pt x="50357" y="39103"/>
                      <a:pt x="39084" y="50381"/>
                      <a:pt x="25178" y="50381"/>
                    </a:cubicBezTo>
                    <a:cubicBezTo>
                      <a:pt x="11273" y="50381"/>
                      <a:pt x="0" y="39103"/>
                      <a:pt x="0" y="25191"/>
                    </a:cubicBezTo>
                    <a:cubicBezTo>
                      <a:pt x="0" y="11278"/>
                      <a:pt x="11273" y="0"/>
                      <a:pt x="25178" y="0"/>
                    </a:cubicBezTo>
                    <a:cubicBezTo>
                      <a:pt x="39084" y="0"/>
                      <a:pt x="50357" y="11269"/>
                      <a:pt x="50357" y="25191"/>
                    </a:cubicBezTo>
                    <a:close/>
                  </a:path>
                </a:pathLst>
              </a:custGeom>
              <a:solidFill>
                <a:srgbClr val="4709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19" name="Google Shape;2889;p67">
              <a:extLst>
                <a:ext uri="{FF2B5EF4-FFF2-40B4-BE49-F238E27FC236}">
                  <a16:creationId xmlns:a16="http://schemas.microsoft.com/office/drawing/2014/main" id="{98424546-00C7-2E58-6EBC-F71D19551955}"/>
                </a:ext>
              </a:extLst>
            </p:cNvPr>
            <p:cNvSpPr/>
            <p:nvPr/>
          </p:nvSpPr>
          <p:spPr>
            <a:xfrm>
              <a:off x="10970534" y="2848614"/>
              <a:ext cx="67908" cy="259381"/>
            </a:xfrm>
            <a:custGeom>
              <a:avLst/>
              <a:gdLst/>
              <a:ahLst/>
              <a:cxnLst/>
              <a:rect l="l" t="t" r="r" b="b"/>
              <a:pathLst>
                <a:path w="67908" h="259381" extrusionOk="0">
                  <a:moveTo>
                    <a:pt x="60968" y="259381"/>
                  </a:moveTo>
                  <a:cubicBezTo>
                    <a:pt x="58505" y="259381"/>
                    <a:pt x="56113" y="258051"/>
                    <a:pt x="54872" y="255729"/>
                  </a:cubicBezTo>
                  <a:cubicBezTo>
                    <a:pt x="34986" y="218600"/>
                    <a:pt x="20260" y="178934"/>
                    <a:pt x="11103" y="137831"/>
                  </a:cubicBezTo>
                  <a:cubicBezTo>
                    <a:pt x="1499" y="94727"/>
                    <a:pt x="-1893" y="50525"/>
                    <a:pt x="999" y="6466"/>
                  </a:cubicBezTo>
                  <a:cubicBezTo>
                    <a:pt x="1258" y="2635"/>
                    <a:pt x="4703" y="-53"/>
                    <a:pt x="8371" y="1"/>
                  </a:cubicBezTo>
                  <a:cubicBezTo>
                    <a:pt x="12182" y="251"/>
                    <a:pt x="15065" y="3555"/>
                    <a:pt x="14824" y="7368"/>
                  </a:cubicBezTo>
                  <a:cubicBezTo>
                    <a:pt x="12013" y="50114"/>
                    <a:pt x="15315" y="92995"/>
                    <a:pt x="24633" y="134803"/>
                  </a:cubicBezTo>
                  <a:cubicBezTo>
                    <a:pt x="33523" y="174683"/>
                    <a:pt x="47804" y="213152"/>
                    <a:pt x="67082" y="249166"/>
                  </a:cubicBezTo>
                  <a:cubicBezTo>
                    <a:pt x="68894" y="252541"/>
                    <a:pt x="67626" y="256747"/>
                    <a:pt x="64253" y="258551"/>
                  </a:cubicBezTo>
                  <a:cubicBezTo>
                    <a:pt x="63208" y="259114"/>
                    <a:pt x="62084" y="259381"/>
                    <a:pt x="60968" y="259381"/>
                  </a:cubicBezTo>
                  <a:close/>
                </a:path>
              </a:pathLst>
            </a:custGeom>
            <a:solidFill>
              <a:srgbClr val="4709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" name="Google Shape;1750;p46"/>
          <p:cNvGrpSpPr/>
          <p:nvPr/>
        </p:nvGrpSpPr>
        <p:grpSpPr>
          <a:xfrm rot="2700000">
            <a:off x="7743053" y="2409167"/>
            <a:ext cx="433154" cy="589616"/>
            <a:chOff x="7696541" y="1631731"/>
            <a:chExt cx="433159" cy="589621"/>
          </a:xfrm>
        </p:grpSpPr>
        <p:grpSp>
          <p:nvGrpSpPr>
            <p:cNvPr id="1751" name="Google Shape;1751;p46"/>
            <p:cNvGrpSpPr/>
            <p:nvPr/>
          </p:nvGrpSpPr>
          <p:grpSpPr>
            <a:xfrm>
              <a:off x="7696541" y="1631731"/>
              <a:ext cx="305335" cy="308648"/>
              <a:chOff x="6361679" y="1735274"/>
              <a:chExt cx="109212" cy="110397"/>
            </a:xfrm>
          </p:grpSpPr>
          <p:grpSp>
            <p:nvGrpSpPr>
              <p:cNvPr id="1752" name="Google Shape;1752;p46"/>
              <p:cNvGrpSpPr/>
              <p:nvPr/>
            </p:nvGrpSpPr>
            <p:grpSpPr>
              <a:xfrm>
                <a:off x="6361679" y="1735274"/>
                <a:ext cx="109212" cy="93118"/>
                <a:chOff x="6361679" y="1735274"/>
                <a:chExt cx="109212" cy="93118"/>
              </a:xfrm>
            </p:grpSpPr>
            <p:sp>
              <p:nvSpPr>
                <p:cNvPr id="1753" name="Google Shape;1753;p46"/>
                <p:cNvSpPr/>
                <p:nvPr/>
              </p:nvSpPr>
              <p:spPr>
                <a:xfrm>
                  <a:off x="6399314" y="1735274"/>
                  <a:ext cx="29298" cy="67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8" h="67741" extrusionOk="0">
                      <a:moveTo>
                        <a:pt x="29299" y="33871"/>
                      </a:moveTo>
                      <a:cubicBezTo>
                        <a:pt x="29299" y="52577"/>
                        <a:pt x="22740" y="67742"/>
                        <a:pt x="14649" y="67742"/>
                      </a:cubicBezTo>
                      <a:cubicBezTo>
                        <a:pt x="6559" y="67742"/>
                        <a:pt x="0" y="52577"/>
                        <a:pt x="0" y="33871"/>
                      </a:cubicBezTo>
                      <a:cubicBezTo>
                        <a:pt x="0" y="15165"/>
                        <a:pt x="6559" y="0"/>
                        <a:pt x="14649" y="0"/>
                      </a:cubicBezTo>
                      <a:cubicBezTo>
                        <a:pt x="22740" y="0"/>
                        <a:pt x="29299" y="15165"/>
                        <a:pt x="29299" y="3387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4" name="Google Shape;1754;p46"/>
                <p:cNvSpPr/>
                <p:nvPr/>
              </p:nvSpPr>
              <p:spPr>
                <a:xfrm>
                  <a:off x="6406878" y="1791738"/>
                  <a:ext cx="64013" cy="3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13" h="34344" extrusionOk="0">
                      <a:moveTo>
                        <a:pt x="246" y="3458"/>
                      </a:moveTo>
                      <a:cubicBezTo>
                        <a:pt x="-1926" y="9173"/>
                        <a:pt x="10533" y="19936"/>
                        <a:pt x="28078" y="27508"/>
                      </a:cubicBezTo>
                      <a:cubicBezTo>
                        <a:pt x="45623" y="35080"/>
                        <a:pt x="61596" y="36595"/>
                        <a:pt x="63768" y="30880"/>
                      </a:cubicBezTo>
                      <a:cubicBezTo>
                        <a:pt x="65940" y="25165"/>
                        <a:pt x="53481" y="14402"/>
                        <a:pt x="35936" y="6829"/>
                      </a:cubicBezTo>
                      <a:cubicBezTo>
                        <a:pt x="18391" y="-734"/>
                        <a:pt x="2417" y="-2248"/>
                        <a:pt x="246" y="345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5" name="Google Shape;1755;p46"/>
                <p:cNvSpPr/>
                <p:nvPr/>
              </p:nvSpPr>
              <p:spPr>
                <a:xfrm>
                  <a:off x="6361679" y="1768376"/>
                  <a:ext cx="58591" cy="3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1" h="32491" extrusionOk="0">
                      <a:moveTo>
                        <a:pt x="269" y="3712"/>
                      </a:moveTo>
                      <a:cubicBezTo>
                        <a:pt x="-1903" y="9427"/>
                        <a:pt x="9336" y="19666"/>
                        <a:pt x="25367" y="26581"/>
                      </a:cubicBezTo>
                      <a:cubicBezTo>
                        <a:pt x="41397" y="33506"/>
                        <a:pt x="56152" y="34487"/>
                        <a:pt x="58323" y="28772"/>
                      </a:cubicBezTo>
                      <a:cubicBezTo>
                        <a:pt x="60495" y="23067"/>
                        <a:pt x="49256" y="12818"/>
                        <a:pt x="33225" y="5903"/>
                      </a:cubicBezTo>
                      <a:cubicBezTo>
                        <a:pt x="17194" y="-1012"/>
                        <a:pt x="2440" y="-1994"/>
                        <a:pt x="269" y="371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6" name="Google Shape;1756;p46"/>
                <p:cNvSpPr/>
                <p:nvPr/>
              </p:nvSpPr>
              <p:spPr>
                <a:xfrm>
                  <a:off x="6416385" y="1759376"/>
                  <a:ext cx="45009" cy="4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35" extrusionOk="0">
                      <a:moveTo>
                        <a:pt x="14742" y="10235"/>
                      </a:moveTo>
                      <a:cubicBezTo>
                        <a:pt x="3074" y="20084"/>
                        <a:pt x="-2898" y="32742"/>
                        <a:pt x="1388" y="38505"/>
                      </a:cubicBezTo>
                      <a:cubicBezTo>
                        <a:pt x="5674" y="44268"/>
                        <a:pt x="18600" y="40953"/>
                        <a:pt x="30268" y="31095"/>
                      </a:cubicBezTo>
                      <a:cubicBezTo>
                        <a:pt x="41936" y="21246"/>
                        <a:pt x="47908" y="8587"/>
                        <a:pt x="43622" y="2824"/>
                      </a:cubicBezTo>
                      <a:cubicBezTo>
                        <a:pt x="39326" y="-2929"/>
                        <a:pt x="26401" y="386"/>
                        <a:pt x="14742" y="1023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7" name="Google Shape;1757;p46"/>
                <p:cNvSpPr/>
                <p:nvPr/>
              </p:nvSpPr>
              <p:spPr>
                <a:xfrm>
                  <a:off x="6377533" y="1787050"/>
                  <a:ext cx="45009" cy="41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42" extrusionOk="0">
                      <a:moveTo>
                        <a:pt x="14742" y="10241"/>
                      </a:moveTo>
                      <a:cubicBezTo>
                        <a:pt x="3074" y="20090"/>
                        <a:pt x="-2898" y="32749"/>
                        <a:pt x="1388" y="38511"/>
                      </a:cubicBezTo>
                      <a:cubicBezTo>
                        <a:pt x="5674" y="44274"/>
                        <a:pt x="18600" y="40959"/>
                        <a:pt x="30268" y="31101"/>
                      </a:cubicBezTo>
                      <a:cubicBezTo>
                        <a:pt x="41936" y="21252"/>
                        <a:pt x="47908" y="8593"/>
                        <a:pt x="43622" y="2831"/>
                      </a:cubicBezTo>
                      <a:cubicBezTo>
                        <a:pt x="39336" y="-2932"/>
                        <a:pt x="26410" y="383"/>
                        <a:pt x="14742" y="1024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58" name="Google Shape;1758;p46"/>
              <p:cNvSpPr/>
              <p:nvPr/>
            </p:nvSpPr>
            <p:spPr>
              <a:xfrm>
                <a:off x="6403769" y="1789325"/>
                <a:ext cx="27099" cy="56346"/>
              </a:xfrm>
              <a:custGeom>
                <a:avLst/>
                <a:gdLst/>
                <a:ahLst/>
                <a:cxnLst/>
                <a:rect l="l" t="t" r="r" b="b"/>
                <a:pathLst>
                  <a:path w="27099" h="56346" extrusionOk="0">
                    <a:moveTo>
                      <a:pt x="1365" y="31102"/>
                    </a:moveTo>
                    <a:cubicBezTo>
                      <a:pt x="4641" y="46571"/>
                      <a:pt x="12747" y="57810"/>
                      <a:pt x="19472" y="56191"/>
                    </a:cubicBezTo>
                    <a:cubicBezTo>
                      <a:pt x="26206" y="54572"/>
                      <a:pt x="29006" y="40722"/>
                      <a:pt x="25730" y="25244"/>
                    </a:cubicBezTo>
                    <a:cubicBezTo>
                      <a:pt x="22453" y="9766"/>
                      <a:pt x="14347" y="-1464"/>
                      <a:pt x="7613" y="155"/>
                    </a:cubicBezTo>
                    <a:cubicBezTo>
                      <a:pt x="898" y="1775"/>
                      <a:pt x="-1902" y="15633"/>
                      <a:pt x="1365" y="311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9" name="Google Shape;1759;p46"/>
            <p:cNvGrpSpPr/>
            <p:nvPr/>
          </p:nvGrpSpPr>
          <p:grpSpPr>
            <a:xfrm>
              <a:off x="7916299" y="2005611"/>
              <a:ext cx="213401" cy="215741"/>
              <a:chOff x="6501606" y="1814493"/>
              <a:chExt cx="76329" cy="77166"/>
            </a:xfrm>
          </p:grpSpPr>
          <p:grpSp>
            <p:nvGrpSpPr>
              <p:cNvPr id="1760" name="Google Shape;1760;p46"/>
              <p:cNvGrpSpPr/>
              <p:nvPr/>
            </p:nvGrpSpPr>
            <p:grpSpPr>
              <a:xfrm>
                <a:off x="6501606" y="1814493"/>
                <a:ext cx="76329" cy="65090"/>
                <a:chOff x="6501606" y="1814493"/>
                <a:chExt cx="76329" cy="65090"/>
              </a:xfrm>
            </p:grpSpPr>
            <p:sp>
              <p:nvSpPr>
                <p:cNvPr id="1761" name="Google Shape;1761;p46"/>
                <p:cNvSpPr/>
                <p:nvPr/>
              </p:nvSpPr>
              <p:spPr>
                <a:xfrm>
                  <a:off x="6527911" y="1814493"/>
                  <a:ext cx="20478" cy="47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8" h="47358" extrusionOk="0">
                      <a:moveTo>
                        <a:pt x="0" y="23679"/>
                      </a:moveTo>
                      <a:cubicBezTo>
                        <a:pt x="0" y="36757"/>
                        <a:pt x="4582" y="47358"/>
                        <a:pt x="10239" y="47358"/>
                      </a:cubicBezTo>
                      <a:cubicBezTo>
                        <a:pt x="15897" y="47358"/>
                        <a:pt x="20479" y="36757"/>
                        <a:pt x="20479" y="23679"/>
                      </a:cubicBezTo>
                      <a:cubicBezTo>
                        <a:pt x="20479" y="10601"/>
                        <a:pt x="15897" y="0"/>
                        <a:pt x="10239" y="0"/>
                      </a:cubicBezTo>
                      <a:cubicBezTo>
                        <a:pt x="4582" y="0"/>
                        <a:pt x="0" y="10601"/>
                        <a:pt x="0" y="236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2" name="Google Shape;1762;p46"/>
                <p:cNvSpPr/>
                <p:nvPr/>
              </p:nvSpPr>
              <p:spPr>
                <a:xfrm>
                  <a:off x="6533197" y="1853965"/>
                  <a:ext cx="44738" cy="2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24011" extrusionOk="0">
                      <a:moveTo>
                        <a:pt x="171" y="2419"/>
                      </a:moveTo>
                      <a:cubicBezTo>
                        <a:pt x="-1343" y="6410"/>
                        <a:pt x="7363" y="13935"/>
                        <a:pt x="19621" y="19231"/>
                      </a:cubicBezTo>
                      <a:cubicBezTo>
                        <a:pt x="31880" y="24526"/>
                        <a:pt x="43053" y="25584"/>
                        <a:pt x="44567" y="21593"/>
                      </a:cubicBezTo>
                      <a:cubicBezTo>
                        <a:pt x="46082" y="17602"/>
                        <a:pt x="37376" y="10077"/>
                        <a:pt x="25117" y="4781"/>
                      </a:cubicBezTo>
                      <a:cubicBezTo>
                        <a:pt x="12858" y="-515"/>
                        <a:pt x="1686" y="-1572"/>
                        <a:pt x="171" y="24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3" name="Google Shape;1763;p46"/>
                <p:cNvSpPr/>
                <p:nvPr/>
              </p:nvSpPr>
              <p:spPr>
                <a:xfrm>
                  <a:off x="6501606" y="1837633"/>
                  <a:ext cx="40960" cy="2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60" h="22709" extrusionOk="0">
                      <a:moveTo>
                        <a:pt x="187" y="2597"/>
                      </a:moveTo>
                      <a:cubicBezTo>
                        <a:pt x="-1327" y="6588"/>
                        <a:pt x="6521" y="13741"/>
                        <a:pt x="17732" y="18579"/>
                      </a:cubicBezTo>
                      <a:cubicBezTo>
                        <a:pt x="28934" y="23418"/>
                        <a:pt x="39249" y="24104"/>
                        <a:pt x="40773" y="20113"/>
                      </a:cubicBezTo>
                      <a:cubicBezTo>
                        <a:pt x="42288" y="16122"/>
                        <a:pt x="34439" y="8969"/>
                        <a:pt x="23228" y="4130"/>
                      </a:cubicBezTo>
                      <a:cubicBezTo>
                        <a:pt x="12017" y="-709"/>
                        <a:pt x="1701" y="-1394"/>
                        <a:pt x="187" y="259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4" name="Google Shape;1764;p46"/>
                <p:cNvSpPr/>
                <p:nvPr/>
              </p:nvSpPr>
              <p:spPr>
                <a:xfrm>
                  <a:off x="6539836" y="1831344"/>
                  <a:ext cx="31461" cy="28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6" extrusionOk="0">
                      <a:moveTo>
                        <a:pt x="10306" y="7152"/>
                      </a:moveTo>
                      <a:cubicBezTo>
                        <a:pt x="2153" y="14039"/>
                        <a:pt x="-2029" y="22888"/>
                        <a:pt x="972" y="26917"/>
                      </a:cubicBezTo>
                      <a:cubicBezTo>
                        <a:pt x="3962" y="30946"/>
                        <a:pt x="13002" y="28631"/>
                        <a:pt x="21155" y="21745"/>
                      </a:cubicBezTo>
                      <a:cubicBezTo>
                        <a:pt x="29308" y="14858"/>
                        <a:pt x="33490" y="6009"/>
                        <a:pt x="30490" y="1980"/>
                      </a:cubicBezTo>
                      <a:cubicBezTo>
                        <a:pt x="27499" y="-2049"/>
                        <a:pt x="18460" y="266"/>
                        <a:pt x="10306" y="715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5" name="Google Shape;1765;p46"/>
                <p:cNvSpPr/>
                <p:nvPr/>
              </p:nvSpPr>
              <p:spPr>
                <a:xfrm>
                  <a:off x="6512690" y="1850686"/>
                  <a:ext cx="31461" cy="28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7" extrusionOk="0">
                      <a:moveTo>
                        <a:pt x="10306" y="7155"/>
                      </a:moveTo>
                      <a:cubicBezTo>
                        <a:pt x="2153" y="14042"/>
                        <a:pt x="-2029" y="22890"/>
                        <a:pt x="972" y="26919"/>
                      </a:cubicBezTo>
                      <a:cubicBezTo>
                        <a:pt x="3962" y="30949"/>
                        <a:pt x="13002" y="28624"/>
                        <a:pt x="21155" y="21738"/>
                      </a:cubicBezTo>
                      <a:cubicBezTo>
                        <a:pt x="29309" y="14851"/>
                        <a:pt x="33490" y="6003"/>
                        <a:pt x="30490" y="1973"/>
                      </a:cubicBezTo>
                      <a:cubicBezTo>
                        <a:pt x="27489" y="-2046"/>
                        <a:pt x="18460" y="268"/>
                        <a:pt x="10306" y="71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66" name="Google Shape;1766;p46"/>
              <p:cNvSpPr/>
              <p:nvPr/>
            </p:nvSpPr>
            <p:spPr>
              <a:xfrm>
                <a:off x="6531024" y="1852275"/>
                <a:ext cx="18948" cy="39384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39384" extrusionOk="0">
                    <a:moveTo>
                      <a:pt x="954" y="21740"/>
                    </a:moveTo>
                    <a:cubicBezTo>
                      <a:pt x="3240" y="32551"/>
                      <a:pt x="8908" y="40409"/>
                      <a:pt x="13613" y="39276"/>
                    </a:cubicBezTo>
                    <a:cubicBezTo>
                      <a:pt x="18318" y="38142"/>
                      <a:pt x="20280" y="28465"/>
                      <a:pt x="17994" y="17644"/>
                    </a:cubicBezTo>
                    <a:cubicBezTo>
                      <a:pt x="15708" y="6833"/>
                      <a:pt x="10041" y="-1025"/>
                      <a:pt x="5336" y="109"/>
                    </a:cubicBezTo>
                    <a:cubicBezTo>
                      <a:pt x="630" y="1242"/>
                      <a:pt x="-1332" y="10929"/>
                      <a:pt x="954" y="217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67" name="Google Shape;1767;p46"/>
          <p:cNvGrpSpPr/>
          <p:nvPr/>
        </p:nvGrpSpPr>
        <p:grpSpPr>
          <a:xfrm>
            <a:off x="839139" y="2397108"/>
            <a:ext cx="428652" cy="613731"/>
            <a:chOff x="839139" y="2839170"/>
            <a:chExt cx="428652" cy="613731"/>
          </a:xfrm>
        </p:grpSpPr>
        <p:grpSp>
          <p:nvGrpSpPr>
            <p:cNvPr id="1768" name="Google Shape;1768;p46"/>
            <p:cNvGrpSpPr/>
            <p:nvPr/>
          </p:nvGrpSpPr>
          <p:grpSpPr>
            <a:xfrm rot="-10600691">
              <a:off x="953771" y="3135666"/>
              <a:ext cx="305335" cy="308648"/>
              <a:chOff x="6361679" y="1735274"/>
              <a:chExt cx="109212" cy="110397"/>
            </a:xfrm>
          </p:grpSpPr>
          <p:grpSp>
            <p:nvGrpSpPr>
              <p:cNvPr id="1769" name="Google Shape;1769;p46"/>
              <p:cNvGrpSpPr/>
              <p:nvPr/>
            </p:nvGrpSpPr>
            <p:grpSpPr>
              <a:xfrm>
                <a:off x="6361679" y="1735274"/>
                <a:ext cx="109212" cy="93118"/>
                <a:chOff x="6361679" y="1735274"/>
                <a:chExt cx="109212" cy="93118"/>
              </a:xfrm>
            </p:grpSpPr>
            <p:sp>
              <p:nvSpPr>
                <p:cNvPr id="1770" name="Google Shape;1770;p46"/>
                <p:cNvSpPr/>
                <p:nvPr/>
              </p:nvSpPr>
              <p:spPr>
                <a:xfrm>
                  <a:off x="6399314" y="1735274"/>
                  <a:ext cx="29298" cy="67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8" h="67741" extrusionOk="0">
                      <a:moveTo>
                        <a:pt x="29299" y="33871"/>
                      </a:moveTo>
                      <a:cubicBezTo>
                        <a:pt x="29299" y="52577"/>
                        <a:pt x="22740" y="67742"/>
                        <a:pt x="14649" y="67742"/>
                      </a:cubicBezTo>
                      <a:cubicBezTo>
                        <a:pt x="6559" y="67742"/>
                        <a:pt x="0" y="52577"/>
                        <a:pt x="0" y="33871"/>
                      </a:cubicBezTo>
                      <a:cubicBezTo>
                        <a:pt x="0" y="15165"/>
                        <a:pt x="6559" y="0"/>
                        <a:pt x="14649" y="0"/>
                      </a:cubicBezTo>
                      <a:cubicBezTo>
                        <a:pt x="22740" y="0"/>
                        <a:pt x="29299" y="15165"/>
                        <a:pt x="29299" y="3387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1" name="Google Shape;1771;p46"/>
                <p:cNvSpPr/>
                <p:nvPr/>
              </p:nvSpPr>
              <p:spPr>
                <a:xfrm>
                  <a:off x="6406878" y="1791738"/>
                  <a:ext cx="64013" cy="3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13" h="34344" extrusionOk="0">
                      <a:moveTo>
                        <a:pt x="246" y="3458"/>
                      </a:moveTo>
                      <a:cubicBezTo>
                        <a:pt x="-1926" y="9173"/>
                        <a:pt x="10533" y="19936"/>
                        <a:pt x="28078" y="27508"/>
                      </a:cubicBezTo>
                      <a:cubicBezTo>
                        <a:pt x="45623" y="35080"/>
                        <a:pt x="61596" y="36595"/>
                        <a:pt x="63768" y="30880"/>
                      </a:cubicBezTo>
                      <a:cubicBezTo>
                        <a:pt x="65940" y="25165"/>
                        <a:pt x="53481" y="14402"/>
                        <a:pt x="35936" y="6829"/>
                      </a:cubicBezTo>
                      <a:cubicBezTo>
                        <a:pt x="18391" y="-734"/>
                        <a:pt x="2417" y="-2248"/>
                        <a:pt x="246" y="345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2" name="Google Shape;1772;p46"/>
                <p:cNvSpPr/>
                <p:nvPr/>
              </p:nvSpPr>
              <p:spPr>
                <a:xfrm>
                  <a:off x="6361679" y="1768376"/>
                  <a:ext cx="58591" cy="3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1" h="32491" extrusionOk="0">
                      <a:moveTo>
                        <a:pt x="269" y="3712"/>
                      </a:moveTo>
                      <a:cubicBezTo>
                        <a:pt x="-1903" y="9427"/>
                        <a:pt x="9336" y="19666"/>
                        <a:pt x="25367" y="26581"/>
                      </a:cubicBezTo>
                      <a:cubicBezTo>
                        <a:pt x="41397" y="33506"/>
                        <a:pt x="56152" y="34487"/>
                        <a:pt x="58323" y="28772"/>
                      </a:cubicBezTo>
                      <a:cubicBezTo>
                        <a:pt x="60495" y="23067"/>
                        <a:pt x="49256" y="12818"/>
                        <a:pt x="33225" y="5903"/>
                      </a:cubicBezTo>
                      <a:cubicBezTo>
                        <a:pt x="17194" y="-1012"/>
                        <a:pt x="2440" y="-1994"/>
                        <a:pt x="269" y="371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3" name="Google Shape;1773;p46"/>
                <p:cNvSpPr/>
                <p:nvPr/>
              </p:nvSpPr>
              <p:spPr>
                <a:xfrm>
                  <a:off x="6416385" y="1759376"/>
                  <a:ext cx="45009" cy="4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35" extrusionOk="0">
                      <a:moveTo>
                        <a:pt x="14742" y="10235"/>
                      </a:moveTo>
                      <a:cubicBezTo>
                        <a:pt x="3074" y="20084"/>
                        <a:pt x="-2898" y="32742"/>
                        <a:pt x="1388" y="38505"/>
                      </a:cubicBezTo>
                      <a:cubicBezTo>
                        <a:pt x="5674" y="44268"/>
                        <a:pt x="18600" y="40953"/>
                        <a:pt x="30268" y="31095"/>
                      </a:cubicBezTo>
                      <a:cubicBezTo>
                        <a:pt x="41936" y="21246"/>
                        <a:pt x="47908" y="8587"/>
                        <a:pt x="43622" y="2824"/>
                      </a:cubicBezTo>
                      <a:cubicBezTo>
                        <a:pt x="39326" y="-2929"/>
                        <a:pt x="26401" y="386"/>
                        <a:pt x="14742" y="1023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4" name="Google Shape;1774;p46"/>
                <p:cNvSpPr/>
                <p:nvPr/>
              </p:nvSpPr>
              <p:spPr>
                <a:xfrm>
                  <a:off x="6377533" y="1787050"/>
                  <a:ext cx="45009" cy="41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09" h="41342" extrusionOk="0">
                      <a:moveTo>
                        <a:pt x="14742" y="10241"/>
                      </a:moveTo>
                      <a:cubicBezTo>
                        <a:pt x="3074" y="20090"/>
                        <a:pt x="-2898" y="32749"/>
                        <a:pt x="1388" y="38511"/>
                      </a:cubicBezTo>
                      <a:cubicBezTo>
                        <a:pt x="5674" y="44274"/>
                        <a:pt x="18600" y="40959"/>
                        <a:pt x="30268" y="31101"/>
                      </a:cubicBezTo>
                      <a:cubicBezTo>
                        <a:pt x="41936" y="21252"/>
                        <a:pt x="47908" y="8593"/>
                        <a:pt x="43622" y="2831"/>
                      </a:cubicBezTo>
                      <a:cubicBezTo>
                        <a:pt x="39336" y="-2932"/>
                        <a:pt x="26410" y="383"/>
                        <a:pt x="14742" y="1024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75" name="Google Shape;1775;p46"/>
              <p:cNvSpPr/>
              <p:nvPr/>
            </p:nvSpPr>
            <p:spPr>
              <a:xfrm>
                <a:off x="6403769" y="1789325"/>
                <a:ext cx="27099" cy="56346"/>
              </a:xfrm>
              <a:custGeom>
                <a:avLst/>
                <a:gdLst/>
                <a:ahLst/>
                <a:cxnLst/>
                <a:rect l="l" t="t" r="r" b="b"/>
                <a:pathLst>
                  <a:path w="27099" h="56346" extrusionOk="0">
                    <a:moveTo>
                      <a:pt x="1365" y="31102"/>
                    </a:moveTo>
                    <a:cubicBezTo>
                      <a:pt x="4641" y="46571"/>
                      <a:pt x="12747" y="57810"/>
                      <a:pt x="19472" y="56191"/>
                    </a:cubicBezTo>
                    <a:cubicBezTo>
                      <a:pt x="26206" y="54572"/>
                      <a:pt x="29006" y="40722"/>
                      <a:pt x="25730" y="25244"/>
                    </a:cubicBezTo>
                    <a:cubicBezTo>
                      <a:pt x="22453" y="9766"/>
                      <a:pt x="14347" y="-1464"/>
                      <a:pt x="7613" y="155"/>
                    </a:cubicBezTo>
                    <a:cubicBezTo>
                      <a:pt x="898" y="1775"/>
                      <a:pt x="-1902" y="15633"/>
                      <a:pt x="1365" y="311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6" name="Google Shape;1776;p46"/>
            <p:cNvGrpSpPr/>
            <p:nvPr/>
          </p:nvGrpSpPr>
          <p:grpSpPr>
            <a:xfrm rot="-10600691">
              <a:off x="845210" y="2845171"/>
              <a:ext cx="213400" cy="215741"/>
              <a:chOff x="6501606" y="1814493"/>
              <a:chExt cx="76329" cy="77166"/>
            </a:xfrm>
          </p:grpSpPr>
          <p:grpSp>
            <p:nvGrpSpPr>
              <p:cNvPr id="1777" name="Google Shape;1777;p46"/>
              <p:cNvGrpSpPr/>
              <p:nvPr/>
            </p:nvGrpSpPr>
            <p:grpSpPr>
              <a:xfrm>
                <a:off x="6501606" y="1814493"/>
                <a:ext cx="76329" cy="65090"/>
                <a:chOff x="6501606" y="1814493"/>
                <a:chExt cx="76329" cy="65090"/>
              </a:xfrm>
            </p:grpSpPr>
            <p:sp>
              <p:nvSpPr>
                <p:cNvPr id="1778" name="Google Shape;1778;p46"/>
                <p:cNvSpPr/>
                <p:nvPr/>
              </p:nvSpPr>
              <p:spPr>
                <a:xfrm>
                  <a:off x="6527911" y="1814493"/>
                  <a:ext cx="20478" cy="47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8" h="47358" extrusionOk="0">
                      <a:moveTo>
                        <a:pt x="0" y="23679"/>
                      </a:moveTo>
                      <a:cubicBezTo>
                        <a:pt x="0" y="36757"/>
                        <a:pt x="4582" y="47358"/>
                        <a:pt x="10239" y="47358"/>
                      </a:cubicBezTo>
                      <a:cubicBezTo>
                        <a:pt x="15897" y="47358"/>
                        <a:pt x="20479" y="36757"/>
                        <a:pt x="20479" y="23679"/>
                      </a:cubicBezTo>
                      <a:cubicBezTo>
                        <a:pt x="20479" y="10601"/>
                        <a:pt x="15897" y="0"/>
                        <a:pt x="10239" y="0"/>
                      </a:cubicBezTo>
                      <a:cubicBezTo>
                        <a:pt x="4582" y="0"/>
                        <a:pt x="0" y="10601"/>
                        <a:pt x="0" y="236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9" name="Google Shape;1779;p46"/>
                <p:cNvSpPr/>
                <p:nvPr/>
              </p:nvSpPr>
              <p:spPr>
                <a:xfrm>
                  <a:off x="6533197" y="1853965"/>
                  <a:ext cx="44738" cy="2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24011" extrusionOk="0">
                      <a:moveTo>
                        <a:pt x="171" y="2419"/>
                      </a:moveTo>
                      <a:cubicBezTo>
                        <a:pt x="-1343" y="6410"/>
                        <a:pt x="7363" y="13935"/>
                        <a:pt x="19621" y="19231"/>
                      </a:cubicBezTo>
                      <a:cubicBezTo>
                        <a:pt x="31880" y="24526"/>
                        <a:pt x="43053" y="25584"/>
                        <a:pt x="44567" y="21593"/>
                      </a:cubicBezTo>
                      <a:cubicBezTo>
                        <a:pt x="46082" y="17602"/>
                        <a:pt x="37376" y="10077"/>
                        <a:pt x="25117" y="4781"/>
                      </a:cubicBezTo>
                      <a:cubicBezTo>
                        <a:pt x="12858" y="-515"/>
                        <a:pt x="1686" y="-1572"/>
                        <a:pt x="171" y="24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0" name="Google Shape;1780;p46"/>
                <p:cNvSpPr/>
                <p:nvPr/>
              </p:nvSpPr>
              <p:spPr>
                <a:xfrm>
                  <a:off x="6501606" y="1837633"/>
                  <a:ext cx="40960" cy="2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60" h="22709" extrusionOk="0">
                      <a:moveTo>
                        <a:pt x="187" y="2597"/>
                      </a:moveTo>
                      <a:cubicBezTo>
                        <a:pt x="-1327" y="6588"/>
                        <a:pt x="6521" y="13741"/>
                        <a:pt x="17732" y="18579"/>
                      </a:cubicBezTo>
                      <a:cubicBezTo>
                        <a:pt x="28934" y="23418"/>
                        <a:pt x="39249" y="24104"/>
                        <a:pt x="40773" y="20113"/>
                      </a:cubicBezTo>
                      <a:cubicBezTo>
                        <a:pt x="42288" y="16122"/>
                        <a:pt x="34439" y="8969"/>
                        <a:pt x="23228" y="4130"/>
                      </a:cubicBezTo>
                      <a:cubicBezTo>
                        <a:pt x="12017" y="-709"/>
                        <a:pt x="1701" y="-1394"/>
                        <a:pt x="187" y="259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1" name="Google Shape;1781;p46"/>
                <p:cNvSpPr/>
                <p:nvPr/>
              </p:nvSpPr>
              <p:spPr>
                <a:xfrm>
                  <a:off x="6539836" y="1831344"/>
                  <a:ext cx="31461" cy="28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6" extrusionOk="0">
                      <a:moveTo>
                        <a:pt x="10306" y="7152"/>
                      </a:moveTo>
                      <a:cubicBezTo>
                        <a:pt x="2153" y="14039"/>
                        <a:pt x="-2029" y="22888"/>
                        <a:pt x="972" y="26917"/>
                      </a:cubicBezTo>
                      <a:cubicBezTo>
                        <a:pt x="3962" y="30946"/>
                        <a:pt x="13002" y="28631"/>
                        <a:pt x="21155" y="21745"/>
                      </a:cubicBezTo>
                      <a:cubicBezTo>
                        <a:pt x="29308" y="14858"/>
                        <a:pt x="33490" y="6009"/>
                        <a:pt x="30490" y="1980"/>
                      </a:cubicBezTo>
                      <a:cubicBezTo>
                        <a:pt x="27499" y="-2049"/>
                        <a:pt x="18460" y="266"/>
                        <a:pt x="10306" y="715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2" name="Google Shape;1782;p46"/>
                <p:cNvSpPr/>
                <p:nvPr/>
              </p:nvSpPr>
              <p:spPr>
                <a:xfrm>
                  <a:off x="6512690" y="1850686"/>
                  <a:ext cx="31461" cy="28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1" h="28897" extrusionOk="0">
                      <a:moveTo>
                        <a:pt x="10306" y="7155"/>
                      </a:moveTo>
                      <a:cubicBezTo>
                        <a:pt x="2153" y="14042"/>
                        <a:pt x="-2029" y="22890"/>
                        <a:pt x="972" y="26919"/>
                      </a:cubicBezTo>
                      <a:cubicBezTo>
                        <a:pt x="3962" y="30949"/>
                        <a:pt x="13002" y="28624"/>
                        <a:pt x="21155" y="21738"/>
                      </a:cubicBezTo>
                      <a:cubicBezTo>
                        <a:pt x="29309" y="14851"/>
                        <a:pt x="33490" y="6003"/>
                        <a:pt x="30490" y="1973"/>
                      </a:cubicBezTo>
                      <a:cubicBezTo>
                        <a:pt x="27489" y="-2046"/>
                        <a:pt x="18460" y="268"/>
                        <a:pt x="10306" y="71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83" name="Google Shape;1783;p46"/>
              <p:cNvSpPr/>
              <p:nvPr/>
            </p:nvSpPr>
            <p:spPr>
              <a:xfrm>
                <a:off x="6531024" y="1852275"/>
                <a:ext cx="18948" cy="39384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39384" extrusionOk="0">
                    <a:moveTo>
                      <a:pt x="954" y="21740"/>
                    </a:moveTo>
                    <a:cubicBezTo>
                      <a:pt x="3240" y="32551"/>
                      <a:pt x="8908" y="40409"/>
                      <a:pt x="13613" y="39276"/>
                    </a:cubicBezTo>
                    <a:cubicBezTo>
                      <a:pt x="18318" y="38142"/>
                      <a:pt x="20280" y="28465"/>
                      <a:pt x="17994" y="17644"/>
                    </a:cubicBezTo>
                    <a:cubicBezTo>
                      <a:pt x="15708" y="6833"/>
                      <a:pt x="10041" y="-1025"/>
                      <a:pt x="5336" y="109"/>
                    </a:cubicBezTo>
                    <a:cubicBezTo>
                      <a:pt x="630" y="1242"/>
                      <a:pt x="-1332" y="10929"/>
                      <a:pt x="954" y="217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749" name="Google Shape;1749;p46"/>
          <p:cNvSpPr txBox="1">
            <a:spLocks noGrp="1"/>
          </p:cNvSpPr>
          <p:nvPr>
            <p:ph type="title"/>
          </p:nvPr>
        </p:nvSpPr>
        <p:spPr>
          <a:xfrm>
            <a:off x="1286395" y="1523876"/>
            <a:ext cx="6367800" cy="20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Terimakasih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bstetrics and Gynaecology: Intermenstrual Bleeding Clinical Case by Slidesgo">
  <a:themeElements>
    <a:clrScheme name="Simple Light">
      <a:dk1>
        <a:srgbClr val="470936"/>
      </a:dk1>
      <a:lt1>
        <a:srgbClr val="CE193D"/>
      </a:lt1>
      <a:dk2>
        <a:srgbClr val="EB2A21"/>
      </a:dk2>
      <a:lt2>
        <a:srgbClr val="F78B92"/>
      </a:lt2>
      <a:accent1>
        <a:srgbClr val="F9C8CC"/>
      </a:accent1>
      <a:accent2>
        <a:srgbClr val="FCDED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E19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501</Words>
  <Application>Microsoft Office PowerPoint</Application>
  <PresentationFormat>On-screen Show (16:9)</PresentationFormat>
  <Paragraphs>41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Lato</vt:lpstr>
      <vt:lpstr>Arial</vt:lpstr>
      <vt:lpstr>Kaisei HarunoUmi</vt:lpstr>
      <vt:lpstr>Cambria Math</vt:lpstr>
      <vt:lpstr>Calibri</vt:lpstr>
      <vt:lpstr>Bebas Neue</vt:lpstr>
      <vt:lpstr>Obstetrics and Gynaecology: Intermenstrual Bleeding Clinical Case by Slidesgo</vt:lpstr>
      <vt:lpstr>Sistem Pakar Diagnosa Awal Gangguan Menstruasi Menggunakan Metode Naïve Bayes</vt:lpstr>
      <vt:lpstr>Permasalahan</vt:lpstr>
      <vt:lpstr>Sistem pakar dapat mengatasi permasalahan tersebut. </vt:lpstr>
      <vt:lpstr>Naïve Bayes</vt:lpstr>
      <vt:lpstr>State of the Art</vt:lpstr>
      <vt:lpstr>Pemodelan Sistem</vt:lpstr>
      <vt:lpstr>Pengujian Sistem</vt:lpstr>
      <vt:lpstr>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Pakar Diagnosa Awal Gangguan Menstruasi Menggunakan Metode Naïve Bayes</dc:title>
  <cp:lastModifiedBy>Dana Wardhiana</cp:lastModifiedBy>
  <cp:revision>14</cp:revision>
  <dcterms:modified xsi:type="dcterms:W3CDTF">2022-11-03T13:57:37Z</dcterms:modified>
</cp:coreProperties>
</file>